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0" r:id="rId2"/>
  </p:sldMasterIdLst>
  <p:notesMasterIdLst>
    <p:notesMasterId r:id="rId26"/>
  </p:notesMasterIdLst>
  <p:handoutMasterIdLst>
    <p:handoutMasterId r:id="rId27"/>
  </p:handoutMasterIdLst>
  <p:sldIdLst>
    <p:sldId id="484" r:id="rId3"/>
    <p:sldId id="590" r:id="rId4"/>
    <p:sldId id="594" r:id="rId5"/>
    <p:sldId id="613" r:id="rId6"/>
    <p:sldId id="595" r:id="rId7"/>
    <p:sldId id="596" r:id="rId8"/>
    <p:sldId id="597" r:id="rId9"/>
    <p:sldId id="598" r:id="rId10"/>
    <p:sldId id="599" r:id="rId11"/>
    <p:sldId id="600" r:id="rId12"/>
    <p:sldId id="601" r:id="rId13"/>
    <p:sldId id="602" r:id="rId14"/>
    <p:sldId id="614" r:id="rId15"/>
    <p:sldId id="603" r:id="rId16"/>
    <p:sldId id="604" r:id="rId17"/>
    <p:sldId id="605" r:id="rId18"/>
    <p:sldId id="606" r:id="rId19"/>
    <p:sldId id="607" r:id="rId20"/>
    <p:sldId id="608" r:id="rId21"/>
    <p:sldId id="609" r:id="rId22"/>
    <p:sldId id="611" r:id="rId23"/>
    <p:sldId id="610" r:id="rId24"/>
    <p:sldId id="612" r:id="rId25"/>
  </p:sldIdLst>
  <p:sldSz cx="9144000" cy="6858000" type="screen4x3"/>
  <p:notesSz cx="6858000" cy="9144000"/>
  <p:custDataLst>
    <p:tags r:id="rId28"/>
  </p:custDataLst>
  <p:defaultTextStyle>
    <a:defPPr>
      <a:defRPr lang="zh-CN"/>
    </a:defPPr>
    <a:lvl1pPr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281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5B8"/>
    <a:srgbClr val="008ABD"/>
    <a:srgbClr val="0A9DCD"/>
    <a:srgbClr val="0C4296"/>
    <a:srgbClr val="F3F5F2"/>
    <a:srgbClr val="0000FF"/>
    <a:srgbClr val="FFF887"/>
    <a:srgbClr val="FFF357"/>
    <a:srgbClr val="31732A"/>
    <a:srgbClr val="2F70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068" autoAdjust="0"/>
    <p:restoredTop sz="96846" autoAdjust="0"/>
  </p:normalViewPr>
  <p:slideViewPr>
    <p:cSldViewPr snapToGrid="0" snapToObjects="1" showGuides="1">
      <p:cViewPr varScale="1">
        <p:scale>
          <a:sx n="92" d="100"/>
          <a:sy n="92" d="100"/>
        </p:scale>
        <p:origin x="1032" y="54"/>
      </p:cViewPr>
      <p:guideLst>
        <p:guide orient="horz" pos="2160"/>
        <p:guide pos="2818"/>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2025/8/10</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anose="020B0604020202020204" pitchFamily="34" charset="0"/>
                <a:ea typeface="宋体" panose="02010600030101010101" pitchFamily="2" charset="-122"/>
              </a:defRPr>
            </a:lvl1pPr>
          </a:lstStyle>
          <a:p>
            <a:pPr>
              <a:defRPr/>
            </a:pPr>
            <a:fld id="{B1A76583-3782-4EF4-9450-C5F1A1C9C677}" type="datetimeFigureOut">
              <a:rPr lang="zh-CN" altLang="en-US"/>
              <a:t>2025/8/10</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anose="020B0604020202020204" pitchFamily="34" charset="0"/>
                <a:ea typeface="宋体" panose="02010600030101010101" pitchFamily="2" charset="-122"/>
              </a:defRPr>
            </a:lvl1pPr>
          </a:lstStyle>
          <a:p>
            <a:pPr>
              <a:defRPr/>
            </a:pPr>
            <a:fld id="{FE2EF73C-2943-45EC-9FEB-08B25E33F3D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15.xml"/><Relationship Id="rId13" Type="http://schemas.openxmlformats.org/officeDocument/2006/relationships/slideMaster" Target="../slideMasters/slideMaster2.xml"/><Relationship Id="rId3" Type="http://schemas.openxmlformats.org/officeDocument/2006/relationships/tags" Target="../tags/tag10.xml"/><Relationship Id="rId7" Type="http://schemas.openxmlformats.org/officeDocument/2006/relationships/tags" Target="../tags/tag14.xml"/><Relationship Id="rId12" Type="http://schemas.openxmlformats.org/officeDocument/2006/relationships/tags" Target="../tags/tag19.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tags" Target="../tags/tag13.xml"/><Relationship Id="rId11" Type="http://schemas.openxmlformats.org/officeDocument/2006/relationships/tags" Target="../tags/tag18.xml"/><Relationship Id="rId5" Type="http://schemas.openxmlformats.org/officeDocument/2006/relationships/tags" Target="../tags/tag12.xml"/><Relationship Id="rId10" Type="http://schemas.openxmlformats.org/officeDocument/2006/relationships/tags" Target="../tags/tag17.xml"/><Relationship Id="rId4" Type="http://schemas.openxmlformats.org/officeDocument/2006/relationships/tags" Target="../tags/tag11.xml"/><Relationship Id="rId9" Type="http://schemas.openxmlformats.org/officeDocument/2006/relationships/tags" Target="../tags/tag16.xml"/><Relationship Id="rId14" Type="http://schemas.openxmlformats.org/officeDocument/2006/relationships/image" Target="../media/image1.jpeg"/></Relationships>
</file>

<file path=ppt/slideLayouts/_rels/slideLayout13.xml.rels><?xml version="1.0" encoding="UTF-8" standalone="yes"?>
<Relationships xmlns="http://schemas.openxmlformats.org/package/2006/relationships"><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slideMaster" Target="../slideMasters/slideMaster2.xml"/><Relationship Id="rId5" Type="http://schemas.openxmlformats.org/officeDocument/2006/relationships/tags" Target="../tags/tag24.xml"/><Relationship Id="rId4" Type="http://schemas.openxmlformats.org/officeDocument/2006/relationships/tags" Target="../tags/tag23.xml"/></Relationships>
</file>

<file path=ppt/slideLayouts/_rels/slideLayout14.xml.rels><?xml version="1.0" encoding="UTF-8" standalone="yes"?>
<Relationships xmlns="http://schemas.openxmlformats.org/package/2006/relationships"><Relationship Id="rId8" Type="http://schemas.openxmlformats.org/officeDocument/2006/relationships/tags" Target="../tags/tag32.xml"/><Relationship Id="rId3" Type="http://schemas.openxmlformats.org/officeDocument/2006/relationships/tags" Target="../tags/tag27.xml"/><Relationship Id="rId7" Type="http://schemas.openxmlformats.org/officeDocument/2006/relationships/tags" Target="../tags/tag31.xml"/><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tags" Target="../tags/tag30.xml"/><Relationship Id="rId5" Type="http://schemas.openxmlformats.org/officeDocument/2006/relationships/tags" Target="../tags/tag29.xml"/><Relationship Id="rId10" Type="http://schemas.openxmlformats.org/officeDocument/2006/relationships/slideMaster" Target="../slideMasters/slideMaster2.xml"/><Relationship Id="rId4" Type="http://schemas.openxmlformats.org/officeDocument/2006/relationships/tags" Target="../tags/tag28.xml"/><Relationship Id="rId9" Type="http://schemas.openxmlformats.org/officeDocument/2006/relationships/tags" Target="../tags/tag33.xml"/></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36.xml"/><Relationship Id="rId7" Type="http://schemas.openxmlformats.org/officeDocument/2006/relationships/slideMaster" Target="../slideMasters/slideMaster2.xml"/><Relationship Id="rId2" Type="http://schemas.openxmlformats.org/officeDocument/2006/relationships/tags" Target="../tags/tag35.xml"/><Relationship Id="rId1" Type="http://schemas.openxmlformats.org/officeDocument/2006/relationships/tags" Target="../tags/tag34.xml"/><Relationship Id="rId6" Type="http://schemas.openxmlformats.org/officeDocument/2006/relationships/tags" Target="../tags/tag39.xml"/><Relationship Id="rId5" Type="http://schemas.openxmlformats.org/officeDocument/2006/relationships/tags" Target="../tags/tag38.xml"/><Relationship Id="rId4" Type="http://schemas.openxmlformats.org/officeDocument/2006/relationships/tags" Target="../tags/tag37.xml"/></Relationships>
</file>

<file path=ppt/slideLayouts/_rels/slideLayout16.xml.rels><?xml version="1.0" encoding="UTF-8" standalone="yes"?>
<Relationships xmlns="http://schemas.openxmlformats.org/package/2006/relationships"><Relationship Id="rId8" Type="http://schemas.openxmlformats.org/officeDocument/2006/relationships/tags" Target="../tags/tag47.xml"/><Relationship Id="rId3" Type="http://schemas.openxmlformats.org/officeDocument/2006/relationships/tags" Target="../tags/tag42.xml"/><Relationship Id="rId7" Type="http://schemas.openxmlformats.org/officeDocument/2006/relationships/tags" Target="../tags/tag46.xml"/><Relationship Id="rId2" Type="http://schemas.openxmlformats.org/officeDocument/2006/relationships/tags" Target="../tags/tag41.xml"/><Relationship Id="rId1" Type="http://schemas.openxmlformats.org/officeDocument/2006/relationships/tags" Target="../tags/tag40.xml"/><Relationship Id="rId6" Type="http://schemas.openxmlformats.org/officeDocument/2006/relationships/tags" Target="../tags/tag45.xml"/><Relationship Id="rId5" Type="http://schemas.openxmlformats.org/officeDocument/2006/relationships/tags" Target="../tags/tag44.xml"/><Relationship Id="rId4" Type="http://schemas.openxmlformats.org/officeDocument/2006/relationships/tags" Target="../tags/tag43.xml"/><Relationship Id="rId9"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tags" Target="../tags/tag50.xml"/><Relationship Id="rId2" Type="http://schemas.openxmlformats.org/officeDocument/2006/relationships/tags" Target="../tags/tag49.xml"/><Relationship Id="rId1" Type="http://schemas.openxmlformats.org/officeDocument/2006/relationships/tags" Target="../tags/tag48.xml"/><Relationship Id="rId5" Type="http://schemas.openxmlformats.org/officeDocument/2006/relationships/slideMaster" Target="../slideMasters/slideMaster2.xml"/><Relationship Id="rId4" Type="http://schemas.openxmlformats.org/officeDocument/2006/relationships/tags" Target="../tags/tag51.xml"/></Relationships>
</file>

<file path=ppt/slideLayouts/_rels/slideLayout18.xml.rels><?xml version="1.0" encoding="UTF-8" standalone="yes"?>
<Relationships xmlns="http://schemas.openxmlformats.org/package/2006/relationships"><Relationship Id="rId3" Type="http://schemas.openxmlformats.org/officeDocument/2006/relationships/tags" Target="../tags/tag54.xml"/><Relationship Id="rId2" Type="http://schemas.openxmlformats.org/officeDocument/2006/relationships/tags" Target="../tags/tag53.xml"/><Relationship Id="rId1" Type="http://schemas.openxmlformats.org/officeDocument/2006/relationships/tags" Target="../tags/tag52.xml"/><Relationship Id="rId4"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tags" Target="../tags/tag57.xml"/><Relationship Id="rId7" Type="http://schemas.openxmlformats.org/officeDocument/2006/relationships/slideMaster" Target="../slideMasters/slideMaster2.xml"/><Relationship Id="rId2" Type="http://schemas.openxmlformats.org/officeDocument/2006/relationships/tags" Target="../tags/tag56.xml"/><Relationship Id="rId1" Type="http://schemas.openxmlformats.org/officeDocument/2006/relationships/tags" Target="../tags/tag55.xml"/><Relationship Id="rId6" Type="http://schemas.openxmlformats.org/officeDocument/2006/relationships/tags" Target="../tags/tag60.xml"/><Relationship Id="rId5" Type="http://schemas.openxmlformats.org/officeDocument/2006/relationships/tags" Target="../tags/tag59.xml"/><Relationship Id="rId4" Type="http://schemas.openxmlformats.org/officeDocument/2006/relationships/tags" Target="../tags/tag5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tags" Target="../tags/tag63.xml"/><Relationship Id="rId2" Type="http://schemas.openxmlformats.org/officeDocument/2006/relationships/tags" Target="../tags/tag62.xml"/><Relationship Id="rId1" Type="http://schemas.openxmlformats.org/officeDocument/2006/relationships/tags" Target="../tags/tag61.xml"/><Relationship Id="rId6" Type="http://schemas.openxmlformats.org/officeDocument/2006/relationships/slideMaster" Target="../slideMasters/slideMaster2.xml"/><Relationship Id="rId5" Type="http://schemas.openxmlformats.org/officeDocument/2006/relationships/tags" Target="../tags/tag65.xml"/><Relationship Id="rId4" Type="http://schemas.openxmlformats.org/officeDocument/2006/relationships/tags" Target="../tags/tag64.xml"/></Relationships>
</file>

<file path=ppt/slideLayouts/_rels/slideLayout21.xml.rels><?xml version="1.0" encoding="UTF-8" standalone="yes"?>
<Relationships xmlns="http://schemas.openxmlformats.org/package/2006/relationships"><Relationship Id="rId3" Type="http://schemas.openxmlformats.org/officeDocument/2006/relationships/tags" Target="../tags/tag68.xml"/><Relationship Id="rId2" Type="http://schemas.openxmlformats.org/officeDocument/2006/relationships/tags" Target="../tags/tag67.xml"/><Relationship Id="rId1" Type="http://schemas.openxmlformats.org/officeDocument/2006/relationships/tags" Target="../tags/tag66.xml"/><Relationship Id="rId5" Type="http://schemas.openxmlformats.org/officeDocument/2006/relationships/slideMaster" Target="../slideMasters/slideMaster2.xml"/><Relationship Id="rId4" Type="http://schemas.openxmlformats.org/officeDocument/2006/relationships/tags" Target="../tags/tag69.xml"/></Relationships>
</file>

<file path=ppt/slideLayouts/_rels/slideLayout22.xml.rels><?xml version="1.0" encoding="UTF-8" standalone="yes"?>
<Relationships xmlns="http://schemas.openxmlformats.org/package/2006/relationships"><Relationship Id="rId8" Type="http://schemas.openxmlformats.org/officeDocument/2006/relationships/tags" Target="../tags/tag77.xml"/><Relationship Id="rId13" Type="http://schemas.openxmlformats.org/officeDocument/2006/relationships/slideMaster" Target="../slideMasters/slideMaster2.xml"/><Relationship Id="rId3" Type="http://schemas.openxmlformats.org/officeDocument/2006/relationships/tags" Target="../tags/tag72.xml"/><Relationship Id="rId7" Type="http://schemas.openxmlformats.org/officeDocument/2006/relationships/tags" Target="../tags/tag76.xml"/><Relationship Id="rId12" Type="http://schemas.openxmlformats.org/officeDocument/2006/relationships/tags" Target="../tags/tag81.xml"/><Relationship Id="rId2" Type="http://schemas.openxmlformats.org/officeDocument/2006/relationships/tags" Target="../tags/tag71.xml"/><Relationship Id="rId1" Type="http://schemas.openxmlformats.org/officeDocument/2006/relationships/tags" Target="../tags/tag70.xml"/><Relationship Id="rId6" Type="http://schemas.openxmlformats.org/officeDocument/2006/relationships/tags" Target="../tags/tag75.xml"/><Relationship Id="rId11" Type="http://schemas.openxmlformats.org/officeDocument/2006/relationships/tags" Target="../tags/tag80.xml"/><Relationship Id="rId5" Type="http://schemas.openxmlformats.org/officeDocument/2006/relationships/tags" Target="../tags/tag74.xml"/><Relationship Id="rId10" Type="http://schemas.openxmlformats.org/officeDocument/2006/relationships/tags" Target="../tags/tag79.xml"/><Relationship Id="rId4" Type="http://schemas.openxmlformats.org/officeDocument/2006/relationships/tags" Target="../tags/tag73.xml"/><Relationship Id="rId9" Type="http://schemas.openxmlformats.org/officeDocument/2006/relationships/tags" Target="../tags/tag78.xml"/><Relationship Id="rId14" Type="http://schemas.openxmlformats.org/officeDocument/2006/relationships/image" Target="../media/image1.jpeg"/></Relationships>
</file>

<file path=ppt/slideLayouts/_rels/slideLayout23.xml.rels><?xml version="1.0" encoding="UTF-8" standalone="yes"?>
<Relationships xmlns="http://schemas.openxmlformats.org/package/2006/relationships"><Relationship Id="rId3" Type="http://schemas.openxmlformats.org/officeDocument/2006/relationships/tags" Target="../tags/tag84.xml"/><Relationship Id="rId2" Type="http://schemas.openxmlformats.org/officeDocument/2006/relationships/tags" Target="../tags/tag83.xml"/><Relationship Id="rId1" Type="http://schemas.openxmlformats.org/officeDocument/2006/relationships/tags" Target="../tags/tag82.xml"/><Relationship Id="rId5" Type="http://schemas.openxmlformats.org/officeDocument/2006/relationships/slideMaster" Target="../slideMasters/slideMaster2.xml"/><Relationship Id="rId4" Type="http://schemas.openxmlformats.org/officeDocument/2006/relationships/tags" Target="../tags/tag85.xml"/></Relationships>
</file>

<file path=ppt/slideLayouts/_rels/slideLayout24.xml.rels><?xml version="1.0" encoding="UTF-8" standalone="yes"?>
<Relationships xmlns="http://schemas.openxmlformats.org/package/2006/relationships"><Relationship Id="rId3" Type="http://schemas.openxmlformats.org/officeDocument/2006/relationships/tags" Target="../tags/tag88.xml"/><Relationship Id="rId7" Type="http://schemas.openxmlformats.org/officeDocument/2006/relationships/slideMaster" Target="../slideMasters/slideMaster2.xml"/><Relationship Id="rId2" Type="http://schemas.openxmlformats.org/officeDocument/2006/relationships/tags" Target="../tags/tag87.xml"/><Relationship Id="rId1" Type="http://schemas.openxmlformats.org/officeDocument/2006/relationships/tags" Target="../tags/tag86.xml"/><Relationship Id="rId6" Type="http://schemas.openxmlformats.org/officeDocument/2006/relationships/tags" Target="../tags/tag91.xml"/><Relationship Id="rId5" Type="http://schemas.openxmlformats.org/officeDocument/2006/relationships/tags" Target="../tags/tag90.xml"/><Relationship Id="rId4" Type="http://schemas.openxmlformats.org/officeDocument/2006/relationships/tags" Target="../tags/tag89.xml"/></Relationships>
</file>

<file path=ppt/slideLayouts/_rels/slideLayout25.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94.xml"/><Relationship Id="rId7" Type="http://schemas.openxmlformats.org/officeDocument/2006/relationships/tags" Target="../tags/tag98.xml"/><Relationship Id="rId2" Type="http://schemas.openxmlformats.org/officeDocument/2006/relationships/tags" Target="../tags/tag93.xml"/><Relationship Id="rId1" Type="http://schemas.openxmlformats.org/officeDocument/2006/relationships/tags" Target="../tags/tag92.xml"/><Relationship Id="rId6" Type="http://schemas.openxmlformats.org/officeDocument/2006/relationships/tags" Target="../tags/tag97.xml"/><Relationship Id="rId5" Type="http://schemas.openxmlformats.org/officeDocument/2006/relationships/tags" Target="../tags/tag96.xml"/><Relationship Id="rId4" Type="http://schemas.openxmlformats.org/officeDocument/2006/relationships/tags" Target="../tags/tag95.xml"/></Relationships>
</file>

<file path=ppt/slideLayouts/_rels/slideLayout26.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101.xml"/><Relationship Id="rId7" Type="http://schemas.openxmlformats.org/officeDocument/2006/relationships/tags" Target="../tags/tag105.xml"/><Relationship Id="rId2" Type="http://schemas.openxmlformats.org/officeDocument/2006/relationships/tags" Target="../tags/tag100.xml"/><Relationship Id="rId1" Type="http://schemas.openxmlformats.org/officeDocument/2006/relationships/tags" Target="../tags/tag99.xml"/><Relationship Id="rId6" Type="http://schemas.openxmlformats.org/officeDocument/2006/relationships/tags" Target="../tags/tag104.xml"/><Relationship Id="rId5" Type="http://schemas.openxmlformats.org/officeDocument/2006/relationships/tags" Target="../tags/tag103.xml"/><Relationship Id="rId4" Type="http://schemas.openxmlformats.org/officeDocument/2006/relationships/tags" Target="../tags/tag102.xml"/></Relationships>
</file>

<file path=ppt/slideLayouts/_rels/slideLayout27.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108.xml"/><Relationship Id="rId7" Type="http://schemas.openxmlformats.org/officeDocument/2006/relationships/tags" Target="../tags/tag112.xml"/><Relationship Id="rId2" Type="http://schemas.openxmlformats.org/officeDocument/2006/relationships/tags" Target="../tags/tag107.xml"/><Relationship Id="rId1" Type="http://schemas.openxmlformats.org/officeDocument/2006/relationships/tags" Target="../tags/tag106.xml"/><Relationship Id="rId6" Type="http://schemas.openxmlformats.org/officeDocument/2006/relationships/tags" Target="../tags/tag111.xml"/><Relationship Id="rId5" Type="http://schemas.openxmlformats.org/officeDocument/2006/relationships/tags" Target="../tags/tag110.xml"/><Relationship Id="rId4" Type="http://schemas.openxmlformats.org/officeDocument/2006/relationships/tags" Target="../tags/tag109.xml"/></Relationships>
</file>

<file path=ppt/slideLayouts/_rels/slideLayout28.xml.rels><?xml version="1.0" encoding="UTF-8" standalone="yes"?>
<Relationships xmlns="http://schemas.openxmlformats.org/package/2006/relationships"><Relationship Id="rId8" Type="http://schemas.openxmlformats.org/officeDocument/2006/relationships/tags" Target="../tags/tag120.xml"/><Relationship Id="rId3" Type="http://schemas.openxmlformats.org/officeDocument/2006/relationships/tags" Target="../tags/tag115.xml"/><Relationship Id="rId7" Type="http://schemas.openxmlformats.org/officeDocument/2006/relationships/tags" Target="../tags/tag119.xml"/><Relationship Id="rId2" Type="http://schemas.openxmlformats.org/officeDocument/2006/relationships/tags" Target="../tags/tag114.xml"/><Relationship Id="rId1" Type="http://schemas.openxmlformats.org/officeDocument/2006/relationships/tags" Target="../tags/tag113.xml"/><Relationship Id="rId6" Type="http://schemas.openxmlformats.org/officeDocument/2006/relationships/tags" Target="../tags/tag118.xml"/><Relationship Id="rId5" Type="http://schemas.openxmlformats.org/officeDocument/2006/relationships/tags" Target="../tags/tag117.xml"/><Relationship Id="rId10" Type="http://schemas.openxmlformats.org/officeDocument/2006/relationships/slideMaster" Target="../slideMasters/slideMaster2.xml"/><Relationship Id="rId4" Type="http://schemas.openxmlformats.org/officeDocument/2006/relationships/tags" Target="../tags/tag116.xml"/><Relationship Id="rId9" Type="http://schemas.openxmlformats.org/officeDocument/2006/relationships/tags" Target="../tags/tag121.xml"/></Relationships>
</file>

<file path=ppt/slideLayouts/_rels/slideLayout29.xml.rels><?xml version="1.0" encoding="UTF-8" standalone="yes"?>
<Relationships xmlns="http://schemas.openxmlformats.org/package/2006/relationships"><Relationship Id="rId3" Type="http://schemas.openxmlformats.org/officeDocument/2006/relationships/tags" Target="../tags/tag124.xml"/><Relationship Id="rId7" Type="http://schemas.openxmlformats.org/officeDocument/2006/relationships/slideMaster" Target="../slideMasters/slideMaster2.xml"/><Relationship Id="rId2" Type="http://schemas.openxmlformats.org/officeDocument/2006/relationships/tags" Target="../tags/tag123.xml"/><Relationship Id="rId1" Type="http://schemas.openxmlformats.org/officeDocument/2006/relationships/tags" Target="../tags/tag122.xml"/><Relationship Id="rId6" Type="http://schemas.openxmlformats.org/officeDocument/2006/relationships/tags" Target="../tags/tag127.xml"/><Relationship Id="rId5" Type="http://schemas.openxmlformats.org/officeDocument/2006/relationships/tags" Target="../tags/tag126.xml"/><Relationship Id="rId4" Type="http://schemas.openxmlformats.org/officeDocument/2006/relationships/tags" Target="../tags/tag12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lvl1pPr>
              <a:defRPr/>
            </a:lvl1pPr>
          </a:lstStyle>
          <a:p>
            <a:pPr>
              <a:defRPr/>
            </a:pPr>
            <a:fld id="{B84E2D3E-DBF2-4C52-B3B1-5381BB057629}" type="datetimeFigureOut">
              <a:rPr lang="zh-CN" altLang="en-US"/>
              <a:t>2025/8/10</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03F99732-C549-40D5-825A-94A41F8A9695}" type="slidenum">
              <a:rPr lang="zh-CN" altLang="en-US"/>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本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lvl1pPr>
              <a:defRPr/>
            </a:lvl1pPr>
          </a:lstStyle>
          <a:p>
            <a:pPr>
              <a:defRPr/>
            </a:pPr>
            <a:fld id="{20DEFD2F-C49F-4954-8BFC-933DA3A01661}" type="datetimeFigureOut">
              <a:rPr lang="zh-CN" altLang="en-US"/>
              <a:t>2025/8/10</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97B89AE6-2F9F-49DB-AF5B-B16F3F85DD0D}" type="slidenum">
              <a:rPr lang="zh-CN" altLang="en-US"/>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p>
        </p:txBody>
      </p:sp>
      <p:sp>
        <p:nvSpPr>
          <p:cNvPr id="3" name="竖排文本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lvl1pPr>
              <a:defRPr/>
            </a:lvl1pPr>
          </a:lstStyle>
          <a:p>
            <a:pPr>
              <a:defRPr/>
            </a:pPr>
            <a:fld id="{B5ADF366-777B-443B-8040-CF7F15BB2A96}" type="datetimeFigureOut">
              <a:rPr lang="zh-CN" altLang="en-US"/>
              <a:t>2025/8/10</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E52985C9-CAAB-4B41-A27E-D0C8F430CD3F}" type="slidenum">
              <a:rPr lang="zh-CN" altLang="en-US"/>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4" name="任意多边形 13"/>
          <p:cNvSpPr/>
          <p:nvPr>
            <p:custDataLst>
              <p:tags r:id="rId1"/>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custDataLst>
              <p:tags r:id="rId2"/>
            </p:custDataLst>
          </p:nvPr>
        </p:nvSpPr>
        <p:spPr>
          <a:xfrm flipH="1">
            <a:off x="0" y="-3810"/>
            <a:ext cx="9144900" cy="1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p:custDataLst>
              <p:tags r:id="rId3"/>
            </p:custDataLst>
          </p:nvPr>
        </p:nvSpPr>
        <p:spPr>
          <a:xfrm>
            <a:off x="0" y="978614"/>
            <a:ext cx="9144900" cy="3947636"/>
          </a:xfrm>
          <a:prstGeom prst="rect">
            <a:avLst/>
          </a:prstGeom>
          <a:blipFill rotWithShape="1">
            <a:blip r:embed="rId14"/>
            <a:stretch>
              <a:fillRect t="-13000" b="-25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zh-CN" altLang="en-US" sz="1350"/>
          </a:p>
        </p:txBody>
      </p:sp>
      <p:sp>
        <p:nvSpPr>
          <p:cNvPr id="10" name="任意多边形 9"/>
          <p:cNvSpPr/>
          <p:nvPr>
            <p:custDataLst>
              <p:tags r:id="rId4"/>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accent6"/>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11" name="组合 269"/>
          <p:cNvGrpSpPr/>
          <p:nvPr>
            <p:custDataLst>
              <p:tags r:id="rId5"/>
            </p:custDataLst>
          </p:nvPr>
        </p:nvGrpSpPr>
        <p:grpSpPr>
          <a:xfrm>
            <a:off x="7920235" y="4498492"/>
            <a:ext cx="551021" cy="551021"/>
            <a:chOff x="0" y="0"/>
            <a:chExt cx="690562" cy="692150"/>
          </a:xfrm>
          <a:solidFill>
            <a:schemeClr val="tx1">
              <a:lumMod val="65000"/>
              <a:lumOff val="35000"/>
            </a:schemeClr>
          </a:solidFill>
        </p:grpSpPr>
        <p:sp>
          <p:nvSpPr>
            <p:cNvPr id="12" name="Oval 10"/>
            <p:cNvSpPr/>
            <p:nvPr>
              <p:custDataLst>
                <p:tags r:id="rId11"/>
              </p:custDataLst>
            </p:nvPr>
          </p:nvSpPr>
          <p:spPr>
            <a:xfrm>
              <a:off x="0" y="0"/>
              <a:ext cx="690562" cy="692150"/>
            </a:xfrm>
            <a:prstGeom prst="ellipse">
              <a:avLst/>
            </a:prstGeom>
            <a:grpFill/>
            <a:ln w="9525">
              <a:noFill/>
            </a:ln>
            <a:effectLst>
              <a:outerShdw blurRad="177800" dist="88900" dir="2700000" algn="tl" rotWithShape="0">
                <a:prstClr val="black">
                  <a:alpha val="55000"/>
                </a:prstClr>
              </a:outerShdw>
            </a:effectLst>
          </p:spPr>
          <p:txBody>
            <a:bodyPr wrap="square" lIns="51435" tIns="25717" rIns="51435" bIns="25717" anchor="t"/>
            <a:lstStyle/>
            <a:p>
              <a:pPr lvl="0"/>
              <a:endParaRPr lang="zh-CN" altLang="en-US" sz="975" dirty="0">
                <a:solidFill>
                  <a:srgbClr val="000000"/>
                </a:solidFill>
                <a:latin typeface="Arial" panose="020B0604020202020204" pitchFamily="34" charset="0"/>
                <a:ea typeface="宋体" panose="02010600030101010101" pitchFamily="2" charset="-122"/>
              </a:endParaRPr>
            </a:p>
          </p:txBody>
        </p:sp>
        <p:sp>
          <p:nvSpPr>
            <p:cNvPr id="13" name="Freeform 32"/>
            <p:cNvSpPr>
              <a:spLocks noEditPoints="1"/>
            </p:cNvSpPr>
            <p:nvPr>
              <p:custDataLst>
                <p:tags r:id="rId12"/>
              </p:custDataLst>
            </p:nvPr>
          </p:nvSpPr>
          <p:spPr>
            <a:xfrm>
              <a:off x="130175" y="131763"/>
              <a:ext cx="422275" cy="423862"/>
            </a:xfrm>
            <a:custGeom>
              <a:avLst/>
              <a:gdLst/>
              <a:ahLst/>
              <a:cxnLst>
                <a:cxn ang="0">
                  <a:pos x="410964" y="135036"/>
                </a:cxn>
                <a:cxn ang="0">
                  <a:pos x="395883" y="108779"/>
                </a:cxn>
                <a:cxn ang="0">
                  <a:pos x="226219" y="3751"/>
                </a:cxn>
                <a:cxn ang="0">
                  <a:pos x="196056" y="0"/>
                </a:cxn>
                <a:cxn ang="0">
                  <a:pos x="26392" y="108779"/>
                </a:cxn>
                <a:cxn ang="0">
                  <a:pos x="22622" y="116281"/>
                </a:cxn>
                <a:cxn ang="0">
                  <a:pos x="15081" y="135036"/>
                </a:cxn>
                <a:cxn ang="0">
                  <a:pos x="0" y="198803"/>
                </a:cxn>
                <a:cxn ang="0">
                  <a:pos x="0" y="225059"/>
                </a:cxn>
                <a:cxn ang="0">
                  <a:pos x="11311" y="288826"/>
                </a:cxn>
                <a:cxn ang="0">
                  <a:pos x="26392" y="315083"/>
                </a:cxn>
                <a:cxn ang="0">
                  <a:pos x="196056" y="423862"/>
                </a:cxn>
                <a:cxn ang="0">
                  <a:pos x="226219" y="423862"/>
                </a:cxn>
                <a:cxn ang="0">
                  <a:pos x="395883" y="315083"/>
                </a:cxn>
                <a:cxn ang="0">
                  <a:pos x="399653" y="307581"/>
                </a:cxn>
                <a:cxn ang="0">
                  <a:pos x="407194" y="288826"/>
                </a:cxn>
                <a:cxn ang="0">
                  <a:pos x="422275" y="225059"/>
                </a:cxn>
                <a:cxn ang="0">
                  <a:pos x="422275" y="198803"/>
                </a:cxn>
                <a:cxn ang="0">
                  <a:pos x="131961" y="48763"/>
                </a:cxn>
                <a:cxn ang="0">
                  <a:pos x="60325" y="108779"/>
                </a:cxn>
                <a:cxn ang="0">
                  <a:pos x="45244" y="135036"/>
                </a:cxn>
                <a:cxn ang="0">
                  <a:pos x="86717" y="198803"/>
                </a:cxn>
                <a:cxn ang="0">
                  <a:pos x="45244" y="135036"/>
                </a:cxn>
                <a:cxn ang="0">
                  <a:pos x="26392" y="225059"/>
                </a:cxn>
                <a:cxn ang="0">
                  <a:pos x="94258" y="288826"/>
                </a:cxn>
                <a:cxn ang="0">
                  <a:pos x="60325" y="315083"/>
                </a:cxn>
                <a:cxn ang="0">
                  <a:pos x="131961" y="375099"/>
                </a:cxn>
                <a:cxn ang="0">
                  <a:pos x="196056" y="393854"/>
                </a:cxn>
                <a:cxn ang="0">
                  <a:pos x="196056" y="315083"/>
                </a:cxn>
                <a:cxn ang="0">
                  <a:pos x="196056" y="288826"/>
                </a:cxn>
                <a:cxn ang="0">
                  <a:pos x="116880" y="225059"/>
                </a:cxn>
                <a:cxn ang="0">
                  <a:pos x="196056" y="288826"/>
                </a:cxn>
                <a:cxn ang="0">
                  <a:pos x="116880" y="198803"/>
                </a:cxn>
                <a:cxn ang="0">
                  <a:pos x="196056" y="135036"/>
                </a:cxn>
                <a:cxn ang="0">
                  <a:pos x="196056" y="108779"/>
                </a:cxn>
                <a:cxn ang="0">
                  <a:pos x="196056" y="30008"/>
                </a:cxn>
                <a:cxn ang="0">
                  <a:pos x="361950" y="108779"/>
                </a:cxn>
                <a:cxn ang="0">
                  <a:pos x="290314" y="48763"/>
                </a:cxn>
                <a:cxn ang="0">
                  <a:pos x="226219" y="30008"/>
                </a:cxn>
                <a:cxn ang="0">
                  <a:pos x="226219" y="108779"/>
                </a:cxn>
                <a:cxn ang="0">
                  <a:pos x="226219" y="135036"/>
                </a:cxn>
                <a:cxn ang="0">
                  <a:pos x="305395" y="198803"/>
                </a:cxn>
                <a:cxn ang="0">
                  <a:pos x="226219" y="135036"/>
                </a:cxn>
                <a:cxn ang="0">
                  <a:pos x="305395" y="225059"/>
                </a:cxn>
                <a:cxn ang="0">
                  <a:pos x="226219" y="288826"/>
                </a:cxn>
                <a:cxn ang="0">
                  <a:pos x="226219" y="393854"/>
                </a:cxn>
                <a:cxn ang="0">
                  <a:pos x="290314" y="315083"/>
                </a:cxn>
                <a:cxn ang="0">
                  <a:pos x="290314" y="375099"/>
                </a:cxn>
                <a:cxn ang="0">
                  <a:pos x="361950" y="315083"/>
                </a:cxn>
                <a:cxn ang="0">
                  <a:pos x="377031" y="288826"/>
                </a:cxn>
                <a:cxn ang="0">
                  <a:pos x="335558" y="225059"/>
                </a:cxn>
                <a:cxn ang="0">
                  <a:pos x="377031" y="288826"/>
                </a:cxn>
                <a:cxn ang="0">
                  <a:pos x="328017" y="135036"/>
                </a:cxn>
                <a:cxn ang="0">
                  <a:pos x="392113" y="198803"/>
                </a:cxn>
              </a:cxnLst>
              <a:rect l="0" t="0" r="0" b="0"/>
              <a:pathLst>
                <a:path w="112" h="113">
                  <a:moveTo>
                    <a:pt x="108" y="36"/>
                  </a:moveTo>
                  <a:cubicBezTo>
                    <a:pt x="109" y="36"/>
                    <a:pt x="109" y="36"/>
                    <a:pt x="109" y="36"/>
                  </a:cubicBezTo>
                  <a:cubicBezTo>
                    <a:pt x="106" y="31"/>
                    <a:pt x="106" y="31"/>
                    <a:pt x="106" y="31"/>
                  </a:cubicBezTo>
                  <a:cubicBezTo>
                    <a:pt x="105" y="29"/>
                    <a:pt x="105" y="29"/>
                    <a:pt x="105" y="29"/>
                  </a:cubicBezTo>
                  <a:cubicBezTo>
                    <a:pt x="105" y="29"/>
                    <a:pt x="105" y="29"/>
                    <a:pt x="105" y="29"/>
                  </a:cubicBezTo>
                  <a:cubicBezTo>
                    <a:pt x="95" y="12"/>
                    <a:pt x="78" y="2"/>
                    <a:pt x="60" y="1"/>
                  </a:cubicBezTo>
                  <a:cubicBezTo>
                    <a:pt x="60" y="0"/>
                    <a:pt x="60" y="0"/>
                    <a:pt x="60" y="0"/>
                  </a:cubicBezTo>
                  <a:cubicBezTo>
                    <a:pt x="52" y="0"/>
                    <a:pt x="52" y="0"/>
                    <a:pt x="52" y="0"/>
                  </a:cubicBezTo>
                  <a:cubicBezTo>
                    <a:pt x="52" y="1"/>
                    <a:pt x="52" y="1"/>
                    <a:pt x="52" y="1"/>
                  </a:cubicBezTo>
                  <a:cubicBezTo>
                    <a:pt x="33" y="2"/>
                    <a:pt x="17" y="12"/>
                    <a:pt x="7" y="29"/>
                  </a:cubicBezTo>
                  <a:cubicBezTo>
                    <a:pt x="7" y="29"/>
                    <a:pt x="7" y="29"/>
                    <a:pt x="7" y="29"/>
                  </a:cubicBezTo>
                  <a:cubicBezTo>
                    <a:pt x="6" y="31"/>
                    <a:pt x="6" y="31"/>
                    <a:pt x="6" y="31"/>
                  </a:cubicBezTo>
                  <a:cubicBezTo>
                    <a:pt x="3" y="36"/>
                    <a:pt x="3" y="36"/>
                    <a:pt x="3" y="36"/>
                  </a:cubicBezTo>
                  <a:cubicBezTo>
                    <a:pt x="4" y="36"/>
                    <a:pt x="4" y="36"/>
                    <a:pt x="4" y="36"/>
                  </a:cubicBezTo>
                  <a:cubicBezTo>
                    <a:pt x="1" y="41"/>
                    <a:pt x="0" y="47"/>
                    <a:pt x="0" y="53"/>
                  </a:cubicBezTo>
                  <a:cubicBezTo>
                    <a:pt x="0" y="53"/>
                    <a:pt x="0" y="53"/>
                    <a:pt x="0" y="53"/>
                  </a:cubicBezTo>
                  <a:cubicBezTo>
                    <a:pt x="0" y="60"/>
                    <a:pt x="0" y="60"/>
                    <a:pt x="0" y="60"/>
                  </a:cubicBezTo>
                  <a:cubicBezTo>
                    <a:pt x="0" y="60"/>
                    <a:pt x="0" y="60"/>
                    <a:pt x="0" y="60"/>
                  </a:cubicBezTo>
                  <a:cubicBezTo>
                    <a:pt x="0" y="66"/>
                    <a:pt x="1" y="72"/>
                    <a:pt x="4" y="77"/>
                  </a:cubicBezTo>
                  <a:cubicBezTo>
                    <a:pt x="3" y="77"/>
                    <a:pt x="3" y="77"/>
                    <a:pt x="3" y="77"/>
                  </a:cubicBezTo>
                  <a:cubicBezTo>
                    <a:pt x="6" y="82"/>
                    <a:pt x="6" y="82"/>
                    <a:pt x="6" y="82"/>
                  </a:cubicBezTo>
                  <a:cubicBezTo>
                    <a:pt x="7" y="84"/>
                    <a:pt x="7" y="84"/>
                    <a:pt x="7" y="84"/>
                  </a:cubicBezTo>
                  <a:cubicBezTo>
                    <a:pt x="7" y="84"/>
                    <a:pt x="7" y="84"/>
                    <a:pt x="7" y="84"/>
                  </a:cubicBezTo>
                  <a:cubicBezTo>
                    <a:pt x="17" y="101"/>
                    <a:pt x="33" y="111"/>
                    <a:pt x="52" y="113"/>
                  </a:cubicBezTo>
                  <a:cubicBezTo>
                    <a:pt x="52" y="113"/>
                    <a:pt x="52" y="113"/>
                    <a:pt x="52" y="113"/>
                  </a:cubicBezTo>
                  <a:cubicBezTo>
                    <a:pt x="60" y="113"/>
                    <a:pt x="60" y="113"/>
                    <a:pt x="60" y="113"/>
                  </a:cubicBezTo>
                  <a:cubicBezTo>
                    <a:pt x="60" y="113"/>
                    <a:pt x="60" y="113"/>
                    <a:pt x="60" y="113"/>
                  </a:cubicBezTo>
                  <a:cubicBezTo>
                    <a:pt x="78" y="111"/>
                    <a:pt x="95" y="101"/>
                    <a:pt x="105" y="84"/>
                  </a:cubicBezTo>
                  <a:cubicBezTo>
                    <a:pt x="105" y="84"/>
                    <a:pt x="105" y="84"/>
                    <a:pt x="105" y="84"/>
                  </a:cubicBezTo>
                  <a:cubicBezTo>
                    <a:pt x="106" y="82"/>
                    <a:pt x="106" y="82"/>
                    <a:pt x="106" y="82"/>
                  </a:cubicBezTo>
                  <a:cubicBezTo>
                    <a:pt x="109" y="77"/>
                    <a:pt x="109" y="77"/>
                    <a:pt x="109" y="77"/>
                  </a:cubicBezTo>
                  <a:cubicBezTo>
                    <a:pt x="108" y="77"/>
                    <a:pt x="108" y="77"/>
                    <a:pt x="108" y="77"/>
                  </a:cubicBezTo>
                  <a:cubicBezTo>
                    <a:pt x="110" y="72"/>
                    <a:pt x="112" y="66"/>
                    <a:pt x="112" y="60"/>
                  </a:cubicBezTo>
                  <a:cubicBezTo>
                    <a:pt x="112" y="60"/>
                    <a:pt x="112" y="60"/>
                    <a:pt x="112" y="60"/>
                  </a:cubicBezTo>
                  <a:cubicBezTo>
                    <a:pt x="112" y="53"/>
                    <a:pt x="112" y="53"/>
                    <a:pt x="112" y="53"/>
                  </a:cubicBezTo>
                  <a:cubicBezTo>
                    <a:pt x="112" y="53"/>
                    <a:pt x="112" y="53"/>
                    <a:pt x="112" y="53"/>
                  </a:cubicBezTo>
                  <a:cubicBezTo>
                    <a:pt x="112" y="47"/>
                    <a:pt x="110" y="41"/>
                    <a:pt x="108" y="36"/>
                  </a:cubicBezTo>
                  <a:close/>
                  <a:moveTo>
                    <a:pt x="35" y="13"/>
                  </a:moveTo>
                  <a:cubicBezTo>
                    <a:pt x="32" y="17"/>
                    <a:pt x="29" y="22"/>
                    <a:pt x="27" y="29"/>
                  </a:cubicBezTo>
                  <a:cubicBezTo>
                    <a:pt x="16" y="29"/>
                    <a:pt x="16" y="29"/>
                    <a:pt x="16" y="29"/>
                  </a:cubicBezTo>
                  <a:cubicBezTo>
                    <a:pt x="21" y="22"/>
                    <a:pt x="28" y="16"/>
                    <a:pt x="35" y="13"/>
                  </a:cubicBezTo>
                  <a:close/>
                  <a:moveTo>
                    <a:pt x="12" y="36"/>
                  </a:moveTo>
                  <a:cubicBezTo>
                    <a:pt x="25" y="36"/>
                    <a:pt x="25" y="36"/>
                    <a:pt x="25" y="36"/>
                  </a:cubicBezTo>
                  <a:cubicBezTo>
                    <a:pt x="24" y="41"/>
                    <a:pt x="23" y="47"/>
                    <a:pt x="23" y="53"/>
                  </a:cubicBezTo>
                  <a:cubicBezTo>
                    <a:pt x="7" y="53"/>
                    <a:pt x="7" y="53"/>
                    <a:pt x="7" y="53"/>
                  </a:cubicBezTo>
                  <a:cubicBezTo>
                    <a:pt x="8" y="47"/>
                    <a:pt x="9" y="41"/>
                    <a:pt x="12" y="36"/>
                  </a:cubicBezTo>
                  <a:close/>
                  <a:moveTo>
                    <a:pt x="12" y="77"/>
                  </a:moveTo>
                  <a:cubicBezTo>
                    <a:pt x="9" y="72"/>
                    <a:pt x="8" y="66"/>
                    <a:pt x="7" y="60"/>
                  </a:cubicBezTo>
                  <a:cubicBezTo>
                    <a:pt x="23" y="60"/>
                    <a:pt x="23" y="60"/>
                    <a:pt x="23" y="60"/>
                  </a:cubicBezTo>
                  <a:cubicBezTo>
                    <a:pt x="23" y="66"/>
                    <a:pt x="24" y="72"/>
                    <a:pt x="25" y="77"/>
                  </a:cubicBezTo>
                  <a:lnTo>
                    <a:pt x="12" y="77"/>
                  </a:lnTo>
                  <a:close/>
                  <a:moveTo>
                    <a:pt x="16" y="84"/>
                  </a:moveTo>
                  <a:cubicBezTo>
                    <a:pt x="27" y="84"/>
                    <a:pt x="27" y="84"/>
                    <a:pt x="27" y="84"/>
                  </a:cubicBezTo>
                  <a:cubicBezTo>
                    <a:pt x="29" y="91"/>
                    <a:pt x="32" y="96"/>
                    <a:pt x="35" y="100"/>
                  </a:cubicBezTo>
                  <a:cubicBezTo>
                    <a:pt x="28" y="97"/>
                    <a:pt x="21" y="91"/>
                    <a:pt x="16" y="84"/>
                  </a:cubicBezTo>
                  <a:close/>
                  <a:moveTo>
                    <a:pt x="52" y="105"/>
                  </a:moveTo>
                  <a:cubicBezTo>
                    <a:pt x="45" y="103"/>
                    <a:pt x="39" y="95"/>
                    <a:pt x="35" y="84"/>
                  </a:cubicBezTo>
                  <a:cubicBezTo>
                    <a:pt x="52" y="84"/>
                    <a:pt x="52" y="84"/>
                    <a:pt x="52" y="84"/>
                  </a:cubicBezTo>
                  <a:lnTo>
                    <a:pt x="52" y="105"/>
                  </a:lnTo>
                  <a:close/>
                  <a:moveTo>
                    <a:pt x="52" y="77"/>
                  </a:moveTo>
                  <a:cubicBezTo>
                    <a:pt x="33" y="77"/>
                    <a:pt x="33" y="77"/>
                    <a:pt x="33" y="77"/>
                  </a:cubicBezTo>
                  <a:cubicBezTo>
                    <a:pt x="32" y="72"/>
                    <a:pt x="31" y="66"/>
                    <a:pt x="31" y="60"/>
                  </a:cubicBezTo>
                  <a:cubicBezTo>
                    <a:pt x="52" y="60"/>
                    <a:pt x="52" y="60"/>
                    <a:pt x="52" y="60"/>
                  </a:cubicBezTo>
                  <a:lnTo>
                    <a:pt x="52" y="77"/>
                  </a:lnTo>
                  <a:close/>
                  <a:moveTo>
                    <a:pt x="52" y="53"/>
                  </a:moveTo>
                  <a:cubicBezTo>
                    <a:pt x="31" y="53"/>
                    <a:pt x="31" y="53"/>
                    <a:pt x="31" y="53"/>
                  </a:cubicBezTo>
                  <a:cubicBezTo>
                    <a:pt x="31" y="47"/>
                    <a:pt x="32" y="41"/>
                    <a:pt x="33" y="36"/>
                  </a:cubicBezTo>
                  <a:cubicBezTo>
                    <a:pt x="52" y="36"/>
                    <a:pt x="52" y="36"/>
                    <a:pt x="52" y="36"/>
                  </a:cubicBezTo>
                  <a:lnTo>
                    <a:pt x="52" y="53"/>
                  </a:lnTo>
                  <a:close/>
                  <a:moveTo>
                    <a:pt x="52" y="29"/>
                  </a:moveTo>
                  <a:cubicBezTo>
                    <a:pt x="35" y="29"/>
                    <a:pt x="35" y="29"/>
                    <a:pt x="35" y="29"/>
                  </a:cubicBezTo>
                  <a:cubicBezTo>
                    <a:pt x="39" y="18"/>
                    <a:pt x="45" y="10"/>
                    <a:pt x="52" y="8"/>
                  </a:cubicBezTo>
                  <a:lnTo>
                    <a:pt x="52" y="29"/>
                  </a:lnTo>
                  <a:close/>
                  <a:moveTo>
                    <a:pt x="96" y="29"/>
                  </a:moveTo>
                  <a:cubicBezTo>
                    <a:pt x="84" y="29"/>
                    <a:pt x="84" y="29"/>
                    <a:pt x="84" y="29"/>
                  </a:cubicBezTo>
                  <a:cubicBezTo>
                    <a:pt x="82" y="22"/>
                    <a:pt x="80" y="17"/>
                    <a:pt x="77" y="13"/>
                  </a:cubicBezTo>
                  <a:cubicBezTo>
                    <a:pt x="84" y="16"/>
                    <a:pt x="91" y="22"/>
                    <a:pt x="96" y="29"/>
                  </a:cubicBezTo>
                  <a:close/>
                  <a:moveTo>
                    <a:pt x="60" y="8"/>
                  </a:moveTo>
                  <a:cubicBezTo>
                    <a:pt x="66" y="10"/>
                    <a:pt x="72" y="18"/>
                    <a:pt x="77" y="29"/>
                  </a:cubicBezTo>
                  <a:cubicBezTo>
                    <a:pt x="60" y="29"/>
                    <a:pt x="60" y="29"/>
                    <a:pt x="60" y="29"/>
                  </a:cubicBezTo>
                  <a:lnTo>
                    <a:pt x="60" y="8"/>
                  </a:lnTo>
                  <a:close/>
                  <a:moveTo>
                    <a:pt x="60" y="36"/>
                  </a:moveTo>
                  <a:cubicBezTo>
                    <a:pt x="79" y="36"/>
                    <a:pt x="79" y="36"/>
                    <a:pt x="79" y="36"/>
                  </a:cubicBezTo>
                  <a:cubicBezTo>
                    <a:pt x="80" y="41"/>
                    <a:pt x="81" y="47"/>
                    <a:pt x="81" y="53"/>
                  </a:cubicBezTo>
                  <a:cubicBezTo>
                    <a:pt x="60" y="53"/>
                    <a:pt x="60" y="53"/>
                    <a:pt x="60" y="53"/>
                  </a:cubicBezTo>
                  <a:lnTo>
                    <a:pt x="60" y="36"/>
                  </a:lnTo>
                  <a:close/>
                  <a:moveTo>
                    <a:pt x="60" y="60"/>
                  </a:moveTo>
                  <a:cubicBezTo>
                    <a:pt x="81" y="60"/>
                    <a:pt x="81" y="60"/>
                    <a:pt x="81" y="60"/>
                  </a:cubicBezTo>
                  <a:cubicBezTo>
                    <a:pt x="81" y="66"/>
                    <a:pt x="80" y="72"/>
                    <a:pt x="79" y="77"/>
                  </a:cubicBezTo>
                  <a:cubicBezTo>
                    <a:pt x="60" y="77"/>
                    <a:pt x="60" y="77"/>
                    <a:pt x="60" y="77"/>
                  </a:cubicBezTo>
                  <a:lnTo>
                    <a:pt x="60" y="60"/>
                  </a:lnTo>
                  <a:close/>
                  <a:moveTo>
                    <a:pt x="60" y="105"/>
                  </a:moveTo>
                  <a:cubicBezTo>
                    <a:pt x="60" y="84"/>
                    <a:pt x="60" y="84"/>
                    <a:pt x="60" y="84"/>
                  </a:cubicBezTo>
                  <a:cubicBezTo>
                    <a:pt x="77" y="84"/>
                    <a:pt x="77" y="84"/>
                    <a:pt x="77" y="84"/>
                  </a:cubicBezTo>
                  <a:cubicBezTo>
                    <a:pt x="72" y="95"/>
                    <a:pt x="66" y="103"/>
                    <a:pt x="60" y="105"/>
                  </a:cubicBezTo>
                  <a:close/>
                  <a:moveTo>
                    <a:pt x="77" y="100"/>
                  </a:moveTo>
                  <a:cubicBezTo>
                    <a:pt x="80" y="96"/>
                    <a:pt x="82" y="91"/>
                    <a:pt x="84" y="84"/>
                  </a:cubicBezTo>
                  <a:cubicBezTo>
                    <a:pt x="96" y="84"/>
                    <a:pt x="96" y="84"/>
                    <a:pt x="96" y="84"/>
                  </a:cubicBezTo>
                  <a:cubicBezTo>
                    <a:pt x="91" y="91"/>
                    <a:pt x="84" y="97"/>
                    <a:pt x="77" y="100"/>
                  </a:cubicBezTo>
                  <a:close/>
                  <a:moveTo>
                    <a:pt x="100" y="77"/>
                  </a:moveTo>
                  <a:cubicBezTo>
                    <a:pt x="87" y="77"/>
                    <a:pt x="87" y="77"/>
                    <a:pt x="87" y="77"/>
                  </a:cubicBezTo>
                  <a:cubicBezTo>
                    <a:pt x="88" y="72"/>
                    <a:pt x="88" y="66"/>
                    <a:pt x="89" y="60"/>
                  </a:cubicBezTo>
                  <a:cubicBezTo>
                    <a:pt x="104" y="60"/>
                    <a:pt x="104" y="60"/>
                    <a:pt x="104" y="60"/>
                  </a:cubicBezTo>
                  <a:cubicBezTo>
                    <a:pt x="104" y="66"/>
                    <a:pt x="103" y="72"/>
                    <a:pt x="100" y="77"/>
                  </a:cubicBezTo>
                  <a:close/>
                  <a:moveTo>
                    <a:pt x="89" y="53"/>
                  </a:moveTo>
                  <a:cubicBezTo>
                    <a:pt x="88" y="47"/>
                    <a:pt x="88" y="41"/>
                    <a:pt x="87" y="36"/>
                  </a:cubicBezTo>
                  <a:cubicBezTo>
                    <a:pt x="100" y="36"/>
                    <a:pt x="100" y="36"/>
                    <a:pt x="100" y="36"/>
                  </a:cubicBezTo>
                  <a:cubicBezTo>
                    <a:pt x="103" y="41"/>
                    <a:pt x="104" y="47"/>
                    <a:pt x="104" y="53"/>
                  </a:cubicBezTo>
                  <a:lnTo>
                    <a:pt x="89" y="53"/>
                  </a:lnTo>
                  <a:close/>
                </a:path>
              </a:pathLst>
            </a:custGeom>
            <a:solidFill>
              <a:schemeClr val="bg1"/>
            </a:solidFill>
            <a:ln w="9525">
              <a:noFill/>
            </a:ln>
          </p:spPr>
          <p:txBody>
            <a:bodyPr/>
            <a:lstStyle/>
            <a:p>
              <a:endParaRPr lang="zh-CN" altLang="en-US" sz="1350"/>
            </a:p>
          </p:txBody>
        </p:sp>
      </p:grpSp>
      <p:sp>
        <p:nvSpPr>
          <p:cNvPr id="2" name="标题 1"/>
          <p:cNvSpPr>
            <a:spLocks noGrp="1"/>
          </p:cNvSpPr>
          <p:nvPr>
            <p:ph type="ctrTitle"/>
            <p:custDataLst>
              <p:tags r:id="rId6"/>
            </p:custDataLst>
          </p:nvPr>
        </p:nvSpPr>
        <p:spPr>
          <a:xfrm>
            <a:off x="1567123" y="4091305"/>
            <a:ext cx="6858000" cy="678180"/>
          </a:xfrm>
        </p:spPr>
        <p:txBody>
          <a:bodyPr lIns="90000" tIns="46800" rIns="90000" bIns="46800" anchor="b">
            <a:normAutofit/>
          </a:bodyPr>
          <a:lstStyle>
            <a:lvl1pPr algn="ctr">
              <a:defRPr sz="3300">
                <a:solidFill>
                  <a:schemeClr val="bg1"/>
                </a:solidFill>
              </a:defRPr>
            </a:lvl1pPr>
          </a:lstStyle>
          <a:p>
            <a:r>
              <a:rPr lang="zh-CN" altLang="en-US" dirty="0"/>
              <a:t>单击此处编辑母版标题样式</a:t>
            </a:r>
          </a:p>
        </p:txBody>
      </p:sp>
      <p:sp>
        <p:nvSpPr>
          <p:cNvPr id="3" name="副标题 2"/>
          <p:cNvSpPr>
            <a:spLocks noGrp="1"/>
          </p:cNvSpPr>
          <p:nvPr>
            <p:ph type="subTitle" idx="1"/>
            <p:custDataLst>
              <p:tags r:id="rId7"/>
            </p:custDataLst>
          </p:nvPr>
        </p:nvSpPr>
        <p:spPr>
          <a:xfrm>
            <a:off x="1567123" y="5020470"/>
            <a:ext cx="6857999" cy="470795"/>
          </a:xfrm>
        </p:spPr>
        <p:txBody>
          <a:bodyPr anchor="t"/>
          <a:lstStyle>
            <a:lvl1pPr marL="0" indent="0" algn="ctr">
              <a:buNone/>
              <a:defRPr sz="1800">
                <a:solidFill>
                  <a:schemeClr val="bg1"/>
                </a:solidFill>
                <a:latin typeface="+mn-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单击此处编辑母版副标题样式</a:t>
            </a:r>
          </a:p>
        </p:txBody>
      </p:sp>
      <p:sp>
        <p:nvSpPr>
          <p:cNvPr id="4" name="日期占位符 3"/>
          <p:cNvSpPr>
            <a:spLocks noGrp="1"/>
          </p:cNvSpPr>
          <p:nvPr>
            <p:ph type="dt" sz="half" idx="10"/>
            <p:custDataLst>
              <p:tags r:id="rId8"/>
            </p:custDataLst>
          </p:nvPr>
        </p:nvSpPr>
        <p:spPr>
          <a:xfrm>
            <a:off x="285750" y="6356350"/>
            <a:ext cx="2743200" cy="365125"/>
          </a:xfrm>
        </p:spPr>
        <p:txBody>
          <a:bodyPr/>
          <a:lstStyle/>
          <a:p>
            <a:fld id="{3AF26454-18F3-4682-85CD-2E9D3BF5A20C}" type="datetimeFigureOut">
              <a:rPr lang="zh-CN" altLang="en-US" smtClean="0"/>
              <a:t>2025/8/10</a:t>
            </a:fld>
            <a:endParaRPr lang="zh-CN" altLang="en-US"/>
          </a:p>
        </p:txBody>
      </p:sp>
      <p:sp>
        <p:nvSpPr>
          <p:cNvPr id="5" name="页脚占位符 4"/>
          <p:cNvSpPr>
            <a:spLocks noGrp="1"/>
          </p:cNvSpPr>
          <p:nvPr>
            <p:ph type="ftr" sz="quarter" idx="11"/>
            <p:custDataLst>
              <p:tags r:id="rId9"/>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10"/>
            </p:custDataLst>
          </p:nvPr>
        </p:nvSpPr>
        <p:spPr>
          <a:xfrm>
            <a:off x="6115050" y="6356350"/>
            <a:ext cx="2743200" cy="365125"/>
          </a:xfrm>
        </p:spPr>
        <p:txBody>
          <a:bodyPr/>
          <a:lstStyle/>
          <a:p>
            <a:fld id="{20B1BF28-F930-49E4-85CE-AE60C16D92B0}" type="slidenum">
              <a:rPr lang="zh-CN" altLang="en-US" smtClean="0"/>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28650" y="530820"/>
            <a:ext cx="7886700" cy="994172"/>
          </a:xfrm>
        </p:spPr>
        <p:txBody>
          <a:bodyPr/>
          <a:lstStyle>
            <a:lvl1pPr>
              <a:defRPr>
                <a:latin typeface="+mj-lt"/>
              </a:defRPr>
            </a:lvl1pPr>
          </a:lstStyle>
          <a:p>
            <a:r>
              <a:rPr lang="zh-CN" altLang="en-US" dirty="0"/>
              <a:t>单击此处编辑母版标题样式</a:t>
            </a:r>
          </a:p>
        </p:txBody>
      </p:sp>
      <p:sp>
        <p:nvSpPr>
          <p:cNvPr id="3" name="内容占位符 2"/>
          <p:cNvSpPr>
            <a:spLocks noGrp="1"/>
          </p:cNvSpPr>
          <p:nvPr>
            <p:ph idx="1"/>
            <p:custDataLst>
              <p:tags r:id="rId2"/>
            </p:custDataLst>
          </p:nvPr>
        </p:nvSpPr>
        <p:spPr>
          <a:xfrm>
            <a:off x="-685800" y="1825625"/>
            <a:ext cx="10515600" cy="435133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3"/>
            </p:custDataLst>
          </p:nvPr>
        </p:nvSpPr>
        <p:spPr>
          <a:xfrm>
            <a:off x="285750" y="6356350"/>
            <a:ext cx="2743200" cy="365125"/>
          </a:xfrm>
        </p:spPr>
        <p:txBody>
          <a:bodyPr/>
          <a:lstStyle/>
          <a:p>
            <a:fld id="{3AF26454-18F3-4682-85CD-2E9D3BF5A20C}" type="datetimeFigureOut">
              <a:rPr lang="zh-CN" altLang="en-US" smtClean="0"/>
              <a:t>2025/8/10</a:t>
            </a:fld>
            <a:endParaRPr lang="zh-CN" altLang="en-US"/>
          </a:p>
        </p:txBody>
      </p:sp>
      <p:sp>
        <p:nvSpPr>
          <p:cNvPr id="5" name="页脚占位符 4"/>
          <p:cNvSpPr>
            <a:spLocks noGrp="1"/>
          </p:cNvSpPr>
          <p:nvPr>
            <p:ph type="ftr" sz="quarter" idx="11"/>
            <p:custDataLst>
              <p:tags r:id="rId4"/>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5"/>
            </p:custDataLst>
          </p:nvPr>
        </p:nvSpPr>
        <p:spPr>
          <a:xfrm>
            <a:off x="6115050" y="6356350"/>
            <a:ext cx="2743200" cy="365125"/>
          </a:xfrm>
        </p:spPr>
        <p:txBody>
          <a:bodyPr/>
          <a:lstStyle/>
          <a:p>
            <a:fld id="{20B1BF28-F930-49E4-85CE-AE60C16D92B0}" type="slidenum">
              <a:rPr lang="zh-CN" altLang="en-US" smtClean="0"/>
              <a:t>‹#›</a:t>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任意多边形 6"/>
          <p:cNvSpPr/>
          <p:nvPr>
            <p:custDataLst>
              <p:tags r:id="rId1"/>
            </p:custDataLst>
          </p:nvPr>
        </p:nvSpPr>
        <p:spPr>
          <a:xfrm>
            <a:off x="0" y="1259205"/>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任意多边形 7"/>
          <p:cNvSpPr/>
          <p:nvPr>
            <p:custDataLst>
              <p:tags r:id="rId2"/>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custDataLst>
              <p:tags r:id="rId3"/>
            </p:custDataLst>
          </p:nvPr>
        </p:nvSpPr>
        <p:spPr>
          <a:xfrm>
            <a:off x="0" y="2492137"/>
            <a:ext cx="9144953" cy="265033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0" name="任意多边形 9"/>
          <p:cNvSpPr/>
          <p:nvPr>
            <p:custDataLst>
              <p:tags r:id="rId4"/>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bg1"/>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350"/>
          </a:p>
        </p:txBody>
      </p:sp>
      <p:sp>
        <p:nvSpPr>
          <p:cNvPr id="2" name="标题 1"/>
          <p:cNvSpPr>
            <a:spLocks noGrp="1"/>
          </p:cNvSpPr>
          <p:nvPr>
            <p:ph type="title"/>
            <p:custDataLst>
              <p:tags r:id="rId5"/>
            </p:custDataLst>
          </p:nvPr>
        </p:nvSpPr>
        <p:spPr>
          <a:xfrm>
            <a:off x="2367642" y="4072775"/>
            <a:ext cx="6506936" cy="567000"/>
          </a:xfrm>
        </p:spPr>
        <p:txBody>
          <a:bodyPr anchor="b">
            <a:normAutofit/>
          </a:bodyPr>
          <a:lstStyle>
            <a:lvl1pPr>
              <a:defRPr sz="3300"/>
            </a:lvl1pPr>
          </a:lstStyle>
          <a:p>
            <a:r>
              <a:rPr lang="zh-CN" altLang="en-US" dirty="0"/>
              <a:t>单击此处编辑母版标题样式</a:t>
            </a:r>
          </a:p>
        </p:txBody>
      </p:sp>
      <p:sp>
        <p:nvSpPr>
          <p:cNvPr id="3" name="文本占位符 2"/>
          <p:cNvSpPr>
            <a:spLocks noGrp="1"/>
          </p:cNvSpPr>
          <p:nvPr>
            <p:ph type="body" idx="1"/>
            <p:custDataLst>
              <p:tags r:id="rId6"/>
            </p:custDataLst>
          </p:nvPr>
        </p:nvSpPr>
        <p:spPr>
          <a:xfrm>
            <a:off x="2367641" y="4908072"/>
            <a:ext cx="6506936" cy="57952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单击此处编辑母版文本样式</a:t>
            </a:r>
          </a:p>
        </p:txBody>
      </p:sp>
      <p:sp>
        <p:nvSpPr>
          <p:cNvPr id="4" name="日期占位符 3"/>
          <p:cNvSpPr>
            <a:spLocks noGrp="1"/>
          </p:cNvSpPr>
          <p:nvPr>
            <p:ph type="dt" sz="half" idx="10"/>
            <p:custDataLst>
              <p:tags r:id="rId7"/>
            </p:custDataLst>
          </p:nvPr>
        </p:nvSpPr>
        <p:spPr>
          <a:xfrm>
            <a:off x="285750" y="6356350"/>
            <a:ext cx="2743200" cy="365125"/>
          </a:xfrm>
        </p:spPr>
        <p:txBody>
          <a:bodyPr/>
          <a:lstStyle/>
          <a:p>
            <a:fld id="{3AF26454-18F3-4682-85CD-2E9D3BF5A20C}" type="datetimeFigureOut">
              <a:rPr lang="zh-CN" altLang="en-US" smtClean="0"/>
              <a:t>2025/8/10</a:t>
            </a:fld>
            <a:endParaRPr lang="zh-CN" altLang="en-US"/>
          </a:p>
        </p:txBody>
      </p:sp>
      <p:sp>
        <p:nvSpPr>
          <p:cNvPr id="5" name="页脚占位符 4"/>
          <p:cNvSpPr>
            <a:spLocks noGrp="1"/>
          </p:cNvSpPr>
          <p:nvPr>
            <p:ph type="ftr" sz="quarter" idx="11"/>
            <p:custDataLst>
              <p:tags r:id="rId8"/>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9"/>
            </p:custDataLst>
          </p:nvPr>
        </p:nvSpPr>
        <p:spPr>
          <a:xfrm>
            <a:off x="6115050" y="6356350"/>
            <a:ext cx="2743200" cy="365125"/>
          </a:xfrm>
        </p:spPr>
        <p:txBody>
          <a:bodyPr/>
          <a:lstStyle/>
          <a:p>
            <a:fld id="{20B1BF28-F930-49E4-85CE-AE60C16D92B0}" type="slidenum">
              <a:rPr lang="zh-CN" altLang="en-US" smtClean="0"/>
              <a:t>‹#›</a:t>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28650" y="530820"/>
            <a:ext cx="7886700" cy="994172"/>
          </a:xfrm>
        </p:spPr>
        <p:txBody>
          <a:bodyPr/>
          <a:lstStyle>
            <a:lvl1pPr>
              <a:defRPr>
                <a:latin typeface="+mj-lt"/>
              </a:defRPr>
            </a:lvl1pPr>
          </a:lstStyle>
          <a:p>
            <a:r>
              <a:rPr lang="zh-CN" altLang="en-US" dirty="0"/>
              <a:t>单击此处编辑母版标题样式</a:t>
            </a:r>
          </a:p>
        </p:txBody>
      </p:sp>
      <p:sp>
        <p:nvSpPr>
          <p:cNvPr id="3" name="内容占位符 2"/>
          <p:cNvSpPr>
            <a:spLocks noGrp="1"/>
          </p:cNvSpPr>
          <p:nvPr>
            <p:ph sz="half" idx="1"/>
            <p:custDataLst>
              <p:tags r:id="rId2"/>
            </p:custDataLst>
          </p:nvPr>
        </p:nvSpPr>
        <p:spPr>
          <a:xfrm>
            <a:off x="628650" y="2369542"/>
            <a:ext cx="3886200" cy="3263503"/>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内容占位符 3"/>
          <p:cNvSpPr>
            <a:spLocks noGrp="1"/>
          </p:cNvSpPr>
          <p:nvPr>
            <p:ph sz="half" idx="2"/>
            <p:custDataLst>
              <p:tags r:id="rId3"/>
            </p:custDataLst>
          </p:nvPr>
        </p:nvSpPr>
        <p:spPr>
          <a:xfrm>
            <a:off x="4629150" y="2369542"/>
            <a:ext cx="3886200" cy="3263503"/>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custDataLst>
              <p:tags r:id="rId4"/>
            </p:custDataLst>
          </p:nvPr>
        </p:nvSpPr>
        <p:spPr>
          <a:xfrm>
            <a:off x="285750" y="6356350"/>
            <a:ext cx="2743200" cy="365125"/>
          </a:xfrm>
        </p:spPr>
        <p:txBody>
          <a:bodyPr/>
          <a:lstStyle/>
          <a:p>
            <a:fld id="{3AF26454-18F3-4682-85CD-2E9D3BF5A20C}" type="datetimeFigureOut">
              <a:rPr lang="zh-CN" altLang="en-US" smtClean="0"/>
              <a:t>2025/8/10</a:t>
            </a:fld>
            <a:endParaRPr lang="zh-CN" altLang="en-US" dirty="0"/>
          </a:p>
        </p:txBody>
      </p:sp>
      <p:sp>
        <p:nvSpPr>
          <p:cNvPr id="6" name="页脚占位符 5"/>
          <p:cNvSpPr>
            <a:spLocks noGrp="1"/>
          </p:cNvSpPr>
          <p:nvPr>
            <p:ph type="ftr" sz="quarter" idx="11"/>
            <p:custDataLst>
              <p:tags r:id="rId5"/>
            </p:custDataLst>
          </p:nvPr>
        </p:nvSpPr>
        <p:spPr>
          <a:xfrm>
            <a:off x="2514600" y="6356350"/>
            <a:ext cx="4114800" cy="365125"/>
          </a:xfrm>
        </p:spPr>
        <p:txBody>
          <a:bodyPr/>
          <a:lstStyle/>
          <a:p>
            <a:endParaRPr lang="zh-CN" altLang="en-US"/>
          </a:p>
        </p:txBody>
      </p:sp>
      <p:sp>
        <p:nvSpPr>
          <p:cNvPr id="7" name="灯片编号占位符 6"/>
          <p:cNvSpPr>
            <a:spLocks noGrp="1"/>
          </p:cNvSpPr>
          <p:nvPr>
            <p:ph type="sldNum" sz="quarter" idx="12"/>
            <p:custDataLst>
              <p:tags r:id="rId6"/>
            </p:custDataLst>
          </p:nvPr>
        </p:nvSpPr>
        <p:spPr>
          <a:xfrm>
            <a:off x="6115050" y="6356350"/>
            <a:ext cx="2743200" cy="365125"/>
          </a:xfrm>
        </p:spPr>
        <p:txBody>
          <a:bodyPr/>
          <a:lstStyle/>
          <a:p>
            <a:fld id="{20B1BF28-F930-49E4-85CE-AE60C16D92B0}" type="slidenum">
              <a:rPr lang="zh-CN" altLang="en-US" smtClean="0"/>
              <a:t>‹#›</a:t>
            </a:fld>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29841" y="530820"/>
            <a:ext cx="7886700" cy="994172"/>
          </a:xfrm>
        </p:spPr>
        <p:txBody>
          <a:bodyPr/>
          <a:lstStyle/>
          <a:p>
            <a:r>
              <a:rPr lang="zh-CN" altLang="en-US" dirty="0"/>
              <a:t>单击此处编辑母版标题样式</a:t>
            </a:r>
          </a:p>
        </p:txBody>
      </p:sp>
      <p:sp>
        <p:nvSpPr>
          <p:cNvPr id="3" name="文本占位符 2"/>
          <p:cNvSpPr>
            <a:spLocks noGrp="1"/>
          </p:cNvSpPr>
          <p:nvPr>
            <p:ph type="body" idx="1"/>
            <p:custDataLst>
              <p:tags r:id="rId2"/>
            </p:custDataLst>
          </p:nvPr>
        </p:nvSpPr>
        <p:spPr>
          <a:xfrm>
            <a:off x="629841" y="1864436"/>
            <a:ext cx="3868340" cy="5771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p>
        </p:txBody>
      </p:sp>
      <p:sp>
        <p:nvSpPr>
          <p:cNvPr id="4" name="内容占位符 3"/>
          <p:cNvSpPr>
            <a:spLocks noGrp="1"/>
          </p:cNvSpPr>
          <p:nvPr>
            <p:ph sz="half" idx="2"/>
            <p:custDataLst>
              <p:tags r:id="rId3"/>
            </p:custDataLst>
          </p:nvPr>
        </p:nvSpPr>
        <p:spPr>
          <a:xfrm>
            <a:off x="629841" y="3059707"/>
            <a:ext cx="3868340" cy="2682819"/>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文本占位符 4"/>
          <p:cNvSpPr>
            <a:spLocks noGrp="1"/>
          </p:cNvSpPr>
          <p:nvPr>
            <p:ph type="body" sz="quarter" idx="3"/>
            <p:custDataLst>
              <p:tags r:id="rId4"/>
            </p:custDataLst>
          </p:nvPr>
        </p:nvSpPr>
        <p:spPr>
          <a:xfrm>
            <a:off x="4629150" y="1864436"/>
            <a:ext cx="3887391" cy="5771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p>
        </p:txBody>
      </p:sp>
      <p:sp>
        <p:nvSpPr>
          <p:cNvPr id="6" name="内容占位符 5"/>
          <p:cNvSpPr>
            <a:spLocks noGrp="1"/>
          </p:cNvSpPr>
          <p:nvPr>
            <p:ph sz="quarter" idx="4"/>
            <p:custDataLst>
              <p:tags r:id="rId5"/>
            </p:custDataLst>
          </p:nvPr>
        </p:nvSpPr>
        <p:spPr>
          <a:xfrm>
            <a:off x="4629150" y="3059707"/>
            <a:ext cx="3887391" cy="2682819"/>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7" name="日期占位符 6"/>
          <p:cNvSpPr>
            <a:spLocks noGrp="1"/>
          </p:cNvSpPr>
          <p:nvPr>
            <p:ph type="dt" sz="half" idx="10"/>
            <p:custDataLst>
              <p:tags r:id="rId6"/>
            </p:custDataLst>
          </p:nvPr>
        </p:nvSpPr>
        <p:spPr>
          <a:xfrm>
            <a:off x="285750" y="6356350"/>
            <a:ext cx="2743200" cy="365125"/>
          </a:xfrm>
        </p:spPr>
        <p:txBody>
          <a:bodyPr/>
          <a:lstStyle/>
          <a:p>
            <a:fld id="{3AF26454-18F3-4682-85CD-2E9D3BF5A20C}" type="datetimeFigureOut">
              <a:rPr lang="zh-CN" altLang="en-US" smtClean="0"/>
              <a:t>2025/8/10</a:t>
            </a:fld>
            <a:endParaRPr lang="zh-CN" altLang="en-US"/>
          </a:p>
        </p:txBody>
      </p:sp>
      <p:sp>
        <p:nvSpPr>
          <p:cNvPr id="8" name="页脚占位符 7"/>
          <p:cNvSpPr>
            <a:spLocks noGrp="1"/>
          </p:cNvSpPr>
          <p:nvPr>
            <p:ph type="ftr" sz="quarter" idx="11"/>
            <p:custDataLst>
              <p:tags r:id="rId7"/>
            </p:custDataLst>
          </p:nvPr>
        </p:nvSpPr>
        <p:spPr>
          <a:xfrm>
            <a:off x="2514600" y="6356350"/>
            <a:ext cx="4114800" cy="365125"/>
          </a:xfrm>
        </p:spPr>
        <p:txBody>
          <a:bodyPr/>
          <a:lstStyle/>
          <a:p>
            <a:endParaRPr lang="zh-CN" altLang="en-US"/>
          </a:p>
        </p:txBody>
      </p:sp>
      <p:sp>
        <p:nvSpPr>
          <p:cNvPr id="9" name="灯片编号占位符 8"/>
          <p:cNvSpPr>
            <a:spLocks noGrp="1"/>
          </p:cNvSpPr>
          <p:nvPr>
            <p:ph type="sldNum" sz="quarter" idx="12"/>
            <p:custDataLst>
              <p:tags r:id="rId8"/>
            </p:custDataLst>
          </p:nvPr>
        </p:nvSpPr>
        <p:spPr>
          <a:xfrm>
            <a:off x="6115050" y="6356350"/>
            <a:ext cx="2743200" cy="365125"/>
          </a:xfrm>
        </p:spPr>
        <p:txBody>
          <a:bodyPr/>
          <a:lstStyle/>
          <a:p>
            <a:fld id="{20B1BF28-F930-49E4-85CE-AE60C16D92B0}" type="slidenum">
              <a:rPr lang="zh-CN" altLang="en-US" smtClean="0"/>
              <a:t>‹#›</a:t>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28650" y="530820"/>
            <a:ext cx="7886700" cy="994172"/>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a:r>
              <a:rPr>
                <a:sym typeface="+mn-ea"/>
              </a:rPr>
              <a:t>单击此处编辑母版标题样式</a:t>
            </a:r>
          </a:p>
        </p:txBody>
      </p:sp>
      <p:sp>
        <p:nvSpPr>
          <p:cNvPr id="3" name="日期占位符 2"/>
          <p:cNvSpPr>
            <a:spLocks noGrp="1"/>
          </p:cNvSpPr>
          <p:nvPr>
            <p:ph type="dt" sz="half" idx="10"/>
            <p:custDataLst>
              <p:tags r:id="rId2"/>
            </p:custDataLst>
          </p:nvPr>
        </p:nvSpPr>
        <p:spPr>
          <a:xfrm>
            <a:off x="285750" y="6356350"/>
            <a:ext cx="2743200" cy="365125"/>
          </a:xfrm>
        </p:spPr>
        <p:txBody>
          <a:bodyPr/>
          <a:lstStyle/>
          <a:p>
            <a:fld id="{760FBDFE-C587-4B4C-A407-44438C67B59E}" type="datetimeFigureOut">
              <a:rPr lang="zh-CN" altLang="en-US" smtClean="0"/>
              <a:t>2025/8/10</a:t>
            </a:fld>
            <a:endParaRPr lang="zh-CN" altLang="en-US"/>
          </a:p>
        </p:txBody>
      </p:sp>
      <p:sp>
        <p:nvSpPr>
          <p:cNvPr id="4" name="页脚占位符 3"/>
          <p:cNvSpPr>
            <a:spLocks noGrp="1"/>
          </p:cNvSpPr>
          <p:nvPr>
            <p:ph type="ftr" sz="quarter" idx="11"/>
            <p:custDataLst>
              <p:tags r:id="rId3"/>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4"/>
            </p:custDataLst>
          </p:nvPr>
        </p:nvSpPr>
        <p:spPr>
          <a:xfrm>
            <a:off x="6115050" y="6356350"/>
            <a:ext cx="2743200" cy="365125"/>
          </a:xfrm>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a:xfrm>
            <a:off x="285750" y="6356350"/>
            <a:ext cx="2743200" cy="365125"/>
          </a:xfrm>
        </p:spPr>
        <p:txBody>
          <a:bodyPr/>
          <a:lstStyle/>
          <a:p>
            <a:fld id="{3AF26454-18F3-4682-85CD-2E9D3BF5A20C}" type="datetimeFigureOut">
              <a:rPr lang="zh-CN" altLang="en-US" smtClean="0"/>
              <a:t>2025/8/10</a:t>
            </a:fld>
            <a:endParaRPr lang="zh-CN" altLang="en-US"/>
          </a:p>
        </p:txBody>
      </p:sp>
      <p:sp>
        <p:nvSpPr>
          <p:cNvPr id="3" name="页脚占位符 2"/>
          <p:cNvSpPr>
            <a:spLocks noGrp="1"/>
          </p:cNvSpPr>
          <p:nvPr>
            <p:ph type="ftr" sz="quarter" idx="11"/>
            <p:custDataLst>
              <p:tags r:id="rId2"/>
            </p:custDataLst>
          </p:nvPr>
        </p:nvSpPr>
        <p:spPr>
          <a:xfrm>
            <a:off x="2514600" y="6356350"/>
            <a:ext cx="4114800" cy="365125"/>
          </a:xfrm>
        </p:spPr>
        <p:txBody>
          <a:bodyPr/>
          <a:lstStyle/>
          <a:p>
            <a:endParaRPr lang="zh-CN" altLang="en-US"/>
          </a:p>
        </p:txBody>
      </p:sp>
      <p:sp>
        <p:nvSpPr>
          <p:cNvPr id="4" name="灯片编号占位符 3"/>
          <p:cNvSpPr>
            <a:spLocks noGrp="1"/>
          </p:cNvSpPr>
          <p:nvPr>
            <p:ph type="sldNum" sz="quarter" idx="12"/>
            <p:custDataLst>
              <p:tags r:id="rId3"/>
            </p:custDataLst>
          </p:nvPr>
        </p:nvSpPr>
        <p:spPr>
          <a:xfrm>
            <a:off x="6115050" y="6356350"/>
            <a:ext cx="2743200" cy="365125"/>
          </a:xfrm>
        </p:spPr>
        <p:txBody>
          <a:bodyPr/>
          <a:lstStyle/>
          <a:p>
            <a:fld id="{20B1BF28-F930-49E4-85CE-AE60C16D92B0}" type="slidenum">
              <a:rPr lang="zh-CN" altLang="en-US" smtClean="0"/>
              <a:t>‹#›</a:t>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29840" y="657225"/>
            <a:ext cx="3123900" cy="1200150"/>
          </a:xfrm>
        </p:spPr>
        <p:txBody>
          <a:bodyPr anchor="t" anchorCtr="0">
            <a:normAutofit/>
          </a:bodyPr>
          <a:lstStyle>
            <a:lvl1pPr>
              <a:defRPr sz="2700">
                <a:latin typeface="+mj-lt"/>
              </a:defRPr>
            </a:lvl1pPr>
          </a:lstStyle>
          <a:p>
            <a:r>
              <a:rPr lang="zh-CN" altLang="en-US" dirty="0"/>
              <a:t>单击此处编辑母版标题样式</a:t>
            </a:r>
          </a:p>
        </p:txBody>
      </p:sp>
      <p:sp>
        <p:nvSpPr>
          <p:cNvPr id="3" name="图片占位符 2"/>
          <p:cNvSpPr>
            <a:spLocks noGrp="1" noChangeAspect="1"/>
          </p:cNvSpPr>
          <p:nvPr>
            <p:ph type="pic" idx="1"/>
            <p:custDataLst>
              <p:tags r:id="rId2"/>
            </p:custDataLst>
          </p:nvPr>
        </p:nvSpPr>
        <p:spPr>
          <a:xfrm>
            <a:off x="3888000" y="1132650"/>
            <a:ext cx="4627800" cy="40527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dirty="0"/>
          </a:p>
        </p:txBody>
      </p:sp>
      <p:sp>
        <p:nvSpPr>
          <p:cNvPr id="4" name="文本占位符 3"/>
          <p:cNvSpPr>
            <a:spLocks noGrp="1"/>
          </p:cNvSpPr>
          <p:nvPr>
            <p:ph type="body" sz="half" idx="2"/>
            <p:custDataLst>
              <p:tags r:id="rId3"/>
            </p:custDataLst>
          </p:nvPr>
        </p:nvSpPr>
        <p:spPr>
          <a:xfrm>
            <a:off x="629840" y="2533849"/>
            <a:ext cx="3123900" cy="2858691"/>
          </a:xfrm>
        </p:spPr>
        <p:txBody>
          <a:bodyPr>
            <a:normAutofit/>
          </a:bodyPr>
          <a:lstStyle>
            <a:lvl1pPr marL="0" indent="0">
              <a:buNone/>
              <a:defRPr sz="1500">
                <a:latin typeface="+mn-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dirty="0"/>
              <a:t>单击此处编辑母版文本样式</a:t>
            </a:r>
          </a:p>
        </p:txBody>
      </p:sp>
      <p:sp>
        <p:nvSpPr>
          <p:cNvPr id="5" name="日期占位符 4"/>
          <p:cNvSpPr>
            <a:spLocks noGrp="1"/>
          </p:cNvSpPr>
          <p:nvPr>
            <p:ph type="dt" sz="half" idx="10"/>
            <p:custDataLst>
              <p:tags r:id="rId4"/>
            </p:custDataLst>
          </p:nvPr>
        </p:nvSpPr>
        <p:spPr>
          <a:xfrm>
            <a:off x="285750" y="6356350"/>
            <a:ext cx="2743200" cy="365125"/>
          </a:xfrm>
        </p:spPr>
        <p:txBody>
          <a:bodyPr/>
          <a:lstStyle/>
          <a:p>
            <a:fld id="{9EFD9D74-47D9-4702-A33C-335B63B48DBF}" type="datetimeFigureOut">
              <a:rPr lang="zh-CN" altLang="en-US" smtClean="0"/>
              <a:t>2025/8/10</a:t>
            </a:fld>
            <a:endParaRPr lang="zh-CN" altLang="en-US" dirty="0"/>
          </a:p>
        </p:txBody>
      </p:sp>
      <p:sp>
        <p:nvSpPr>
          <p:cNvPr id="6" name="页脚占位符 5"/>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7" name="灯片编号占位符 6"/>
          <p:cNvSpPr>
            <a:spLocks noGrp="1"/>
          </p:cNvSpPr>
          <p:nvPr>
            <p:ph type="sldNum" sz="quarter" idx="12"/>
            <p:custDataLst>
              <p:tags r:id="rId6"/>
            </p:custDataLst>
          </p:nvPr>
        </p:nvSpPr>
        <p:spPr>
          <a:xfrm>
            <a:off x="6115050" y="6356350"/>
            <a:ext cx="2743200" cy="365125"/>
          </a:xfrm>
        </p:spPr>
        <p:txBody>
          <a:bodyPr/>
          <a:lstStyle/>
          <a:p>
            <a:fld id="{FABC47A4-756D-490B-A52F-7D9E2C9FC05F}"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lvl1pPr>
              <a:defRPr/>
            </a:lvl1pPr>
          </a:lstStyle>
          <a:p>
            <a:pPr>
              <a:defRPr/>
            </a:pPr>
            <a:fld id="{F052BFB5-FF29-4DCF-B5EA-AEE71D2925BF}" type="datetimeFigureOut">
              <a:rPr lang="zh-CN" altLang="en-US"/>
              <a:t>2025/8/10</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4AB8619F-A338-4DC7-8D27-A12179085D10}" type="slidenum">
              <a:rPr lang="zh-CN" altLang="en-US"/>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1"/>
            </p:custDataLst>
          </p:nvPr>
        </p:nvSpPr>
        <p:spPr>
          <a:xfrm>
            <a:off x="7686675" y="1091605"/>
            <a:ext cx="828674" cy="4358879"/>
          </a:xfrm>
        </p:spPr>
        <p:txBody>
          <a:bodyPr vert="eaVert">
            <a:normAutofit/>
          </a:bodyPr>
          <a:lstStyle>
            <a:lvl1pPr>
              <a:defRPr sz="2700"/>
            </a:lvl1pPr>
          </a:lstStyle>
          <a:p>
            <a:r>
              <a:rPr lang="zh-CN" altLang="en-US"/>
              <a:t>单击此处编辑母版标题样式</a:t>
            </a:r>
          </a:p>
        </p:txBody>
      </p:sp>
      <p:sp>
        <p:nvSpPr>
          <p:cNvPr id="3" name="竖排文字占位符 2"/>
          <p:cNvSpPr>
            <a:spLocks noGrp="1"/>
          </p:cNvSpPr>
          <p:nvPr>
            <p:ph type="body" orient="vert" idx="1"/>
            <p:custDataLst>
              <p:tags r:id="rId2"/>
            </p:custDataLst>
          </p:nvPr>
        </p:nvSpPr>
        <p:spPr>
          <a:xfrm>
            <a:off x="628649" y="1091605"/>
            <a:ext cx="6879431" cy="4358879"/>
          </a:xfrm>
        </p:spPr>
        <p:txBody>
          <a:bodyPr vert="eaVert"/>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3"/>
            </p:custDataLst>
          </p:nvPr>
        </p:nvSpPr>
        <p:spPr>
          <a:xfrm>
            <a:off x="285750" y="6356350"/>
            <a:ext cx="2743200" cy="365125"/>
          </a:xfrm>
        </p:spPr>
        <p:txBody>
          <a:bodyPr/>
          <a:lstStyle/>
          <a:p>
            <a:fld id="{3AF26454-18F3-4682-85CD-2E9D3BF5A20C}" type="datetimeFigureOut">
              <a:rPr lang="zh-CN" altLang="en-US" smtClean="0"/>
              <a:t>2025/8/10</a:t>
            </a:fld>
            <a:endParaRPr lang="zh-CN" altLang="en-US"/>
          </a:p>
        </p:txBody>
      </p:sp>
      <p:sp>
        <p:nvSpPr>
          <p:cNvPr id="5" name="页脚占位符 4"/>
          <p:cNvSpPr>
            <a:spLocks noGrp="1"/>
          </p:cNvSpPr>
          <p:nvPr>
            <p:ph type="ftr" sz="quarter" idx="11"/>
            <p:custDataLst>
              <p:tags r:id="rId4"/>
            </p:custDataLst>
          </p:nvPr>
        </p:nvSpPr>
        <p:spPr>
          <a:xfrm>
            <a:off x="2514600" y="6356350"/>
            <a:ext cx="4114800" cy="365125"/>
          </a:xfrm>
        </p:spPr>
        <p:txBody>
          <a:bodyPr/>
          <a:lstStyle/>
          <a:p>
            <a:endParaRPr lang="zh-CN" altLang="en-US"/>
          </a:p>
        </p:txBody>
      </p:sp>
      <p:sp>
        <p:nvSpPr>
          <p:cNvPr id="6" name="灯片编号占位符 5"/>
          <p:cNvSpPr>
            <a:spLocks noGrp="1"/>
          </p:cNvSpPr>
          <p:nvPr>
            <p:ph type="sldNum" sz="quarter" idx="12"/>
            <p:custDataLst>
              <p:tags r:id="rId5"/>
            </p:custDataLst>
          </p:nvPr>
        </p:nvSpPr>
        <p:spPr>
          <a:xfrm>
            <a:off x="6115050" y="6356350"/>
            <a:ext cx="2743200" cy="365125"/>
          </a:xfrm>
        </p:spPr>
        <p:txBody>
          <a:bodyPr/>
          <a:lstStyle/>
          <a:p>
            <a:fld id="{20B1BF28-F930-49E4-85CE-AE60C16D92B0}" type="slidenum">
              <a:rPr lang="zh-CN" altLang="en-US" smtClean="0"/>
              <a:t>‹#›</a:t>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a:xfrm>
            <a:off x="285750" y="6356350"/>
            <a:ext cx="2743200" cy="365125"/>
          </a:xfrm>
        </p:spPr>
        <p:txBody>
          <a:bodyPr/>
          <a:lstStyle/>
          <a:p>
            <a:fld id="{760FBDFE-C587-4B4C-A407-44438C67B59E}" type="datetimeFigureOut">
              <a:rPr lang="zh-CN" altLang="en-US" smtClean="0"/>
              <a:t>2025/8/10</a:t>
            </a:fld>
            <a:endParaRPr lang="zh-CN" altLang="en-US"/>
          </a:p>
        </p:txBody>
      </p:sp>
      <p:sp>
        <p:nvSpPr>
          <p:cNvPr id="4" name="页脚占位符 3"/>
          <p:cNvSpPr>
            <a:spLocks noGrp="1"/>
          </p:cNvSpPr>
          <p:nvPr>
            <p:ph type="ftr" sz="quarter" idx="11"/>
            <p:custDataLst>
              <p:tags r:id="rId2"/>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3"/>
            </p:custDataLst>
          </p:nvPr>
        </p:nvSpPr>
        <p:spPr>
          <a:xfrm>
            <a:off x="6115050" y="6356350"/>
            <a:ext cx="2743200" cy="365125"/>
          </a:xfrm>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custDataLst>
              <p:tags r:id="rId4"/>
            </p:custDataLst>
          </p:nvPr>
        </p:nvSpPr>
        <p:spPr>
          <a:xfrm>
            <a:off x="628650" y="1246414"/>
            <a:ext cx="7886700" cy="416922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6" name="任意多边形 5"/>
          <p:cNvSpPr/>
          <p:nvPr>
            <p:custDataLst>
              <p:tags r:id="rId1"/>
            </p:custDataLst>
          </p:nvPr>
        </p:nvSpPr>
        <p:spPr>
          <a:xfrm flipV="1">
            <a:off x="-9049" y="5596890"/>
            <a:ext cx="9144000" cy="800100"/>
          </a:xfrm>
          <a:custGeom>
            <a:avLst/>
            <a:gdLst>
              <a:gd name="connsiteX0" fmla="*/ 0 w 19200"/>
              <a:gd name="connsiteY0" fmla="*/ 0 h 1680"/>
              <a:gd name="connsiteX1" fmla="*/ 9629 w 19200"/>
              <a:gd name="connsiteY1" fmla="*/ 1392 h 1680"/>
              <a:gd name="connsiteX2" fmla="*/ 19181 w 19200"/>
              <a:gd name="connsiteY2" fmla="*/ 24 h 1680"/>
              <a:gd name="connsiteX3" fmla="*/ 19200 w 19200"/>
              <a:gd name="connsiteY3" fmla="*/ 1680 h 1680"/>
              <a:gd name="connsiteX4" fmla="*/ 0 w 19200"/>
              <a:gd name="connsiteY4" fmla="*/ 1680 h 1680"/>
              <a:gd name="connsiteX5" fmla="*/ 0 w 19200"/>
              <a:gd name="connsiteY5" fmla="*/ 0 h 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0" h="1680">
                <a:moveTo>
                  <a:pt x="0" y="0"/>
                </a:moveTo>
                <a:cubicBezTo>
                  <a:pt x="2165" y="480"/>
                  <a:pt x="5933" y="1440"/>
                  <a:pt x="9629" y="1392"/>
                </a:cubicBezTo>
                <a:cubicBezTo>
                  <a:pt x="12893" y="1368"/>
                  <a:pt x="16349" y="552"/>
                  <a:pt x="19181" y="24"/>
                </a:cubicBezTo>
                <a:lnTo>
                  <a:pt x="19200" y="1680"/>
                </a:lnTo>
                <a:lnTo>
                  <a:pt x="0" y="1680"/>
                </a:lnTo>
                <a:lnTo>
                  <a:pt x="0" y="0"/>
                </a:lnTo>
                <a:close/>
              </a:path>
            </a:pathLst>
          </a:custGeom>
          <a:gradFill>
            <a:gsLst>
              <a:gs pos="0">
                <a:schemeClr val="bg1">
                  <a:lumMod val="85000"/>
                  <a:alpha val="0"/>
                </a:schemeClr>
              </a:gs>
              <a:gs pos="100000">
                <a:schemeClr val="tx1">
                  <a:lumMod val="85000"/>
                  <a:lumOff val="15000"/>
                </a:schemeClr>
              </a:gs>
              <a:gs pos="43000">
                <a:srgbClr val="C3C3C3">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custDataLst>
              <p:tags r:id="rId2"/>
            </p:custDataLst>
          </p:nvPr>
        </p:nvSpPr>
        <p:spPr>
          <a:xfrm flipH="1">
            <a:off x="0" y="-3810"/>
            <a:ext cx="9144900" cy="1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p:custDataLst>
              <p:tags r:id="rId3"/>
            </p:custDataLst>
          </p:nvPr>
        </p:nvSpPr>
        <p:spPr>
          <a:xfrm>
            <a:off x="0" y="978614"/>
            <a:ext cx="9144900" cy="3947636"/>
          </a:xfrm>
          <a:prstGeom prst="rect">
            <a:avLst/>
          </a:prstGeom>
          <a:blipFill rotWithShape="1">
            <a:blip r:embed="rId14"/>
            <a:stretch>
              <a:fillRect t="-21000" b="-14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任意多边形 8"/>
          <p:cNvSpPr/>
          <p:nvPr>
            <p:custDataLst>
              <p:tags r:id="rId4"/>
            </p:custDataLst>
          </p:nvPr>
        </p:nvSpPr>
        <p:spPr>
          <a:xfrm flipH="1" flipV="1">
            <a:off x="1787366" y="4180840"/>
            <a:ext cx="7363301" cy="1215390"/>
          </a:xfrm>
          <a:custGeom>
            <a:avLst/>
            <a:gdLst>
              <a:gd name="connsiteX0" fmla="*/ 5 w 15461"/>
              <a:gd name="connsiteY0" fmla="*/ 2552 h 2552"/>
              <a:gd name="connsiteX1" fmla="*/ 0 w 15461"/>
              <a:gd name="connsiteY1" fmla="*/ 17 h 2552"/>
              <a:gd name="connsiteX2" fmla="*/ 15461 w 15461"/>
              <a:gd name="connsiteY2" fmla="*/ 0 h 2552"/>
              <a:gd name="connsiteX3" fmla="*/ 14243 w 15461"/>
              <a:gd name="connsiteY3" fmla="*/ 2536 h 2552"/>
              <a:gd name="connsiteX4" fmla="*/ 5 w 15461"/>
              <a:gd name="connsiteY4" fmla="*/ 2552 h 2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1" h="2552">
                <a:moveTo>
                  <a:pt x="5" y="2552"/>
                </a:moveTo>
                <a:lnTo>
                  <a:pt x="0" y="17"/>
                </a:lnTo>
                <a:lnTo>
                  <a:pt x="15461" y="0"/>
                </a:lnTo>
                <a:lnTo>
                  <a:pt x="14243" y="2536"/>
                </a:lnTo>
                <a:lnTo>
                  <a:pt x="5" y="2552"/>
                </a:lnTo>
                <a:close/>
              </a:path>
            </a:pathLst>
          </a:custGeom>
          <a:solidFill>
            <a:schemeClr val="accent6"/>
          </a:solidFill>
          <a:ln>
            <a:noFill/>
          </a:ln>
          <a:effectLst>
            <a:outerShdw blurRad="114300" dist="88900" dir="13500000" algn="b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p:custDataLst>
              <p:tags r:id="rId5"/>
            </p:custDataLst>
          </p:nvPr>
        </p:nvSpPr>
        <p:spPr>
          <a:xfrm>
            <a:off x="2367643" y="4106978"/>
            <a:ext cx="6767309" cy="706501"/>
          </a:xfrm>
        </p:spPr>
        <p:txBody>
          <a:bodyPr lIns="90000" tIns="46800" rIns="90000" bIns="46800" anchor="b"/>
          <a:lstStyle>
            <a:lvl1pPr>
              <a:defRPr>
                <a:solidFill>
                  <a:schemeClr val="bg1"/>
                </a:solidFill>
              </a:defRPr>
            </a:lvl1pPr>
          </a:lstStyle>
          <a:p>
            <a:r>
              <a:rPr lang="zh-CN" altLang="en-US" dirty="0"/>
              <a:t>单击此处编辑母版标题样式</a:t>
            </a:r>
          </a:p>
        </p:txBody>
      </p:sp>
      <p:sp>
        <p:nvSpPr>
          <p:cNvPr id="3" name="日期占位符 2"/>
          <p:cNvSpPr>
            <a:spLocks noGrp="1"/>
          </p:cNvSpPr>
          <p:nvPr>
            <p:ph type="dt" sz="half" idx="10"/>
            <p:custDataLst>
              <p:tags r:id="rId6"/>
            </p:custDataLst>
          </p:nvPr>
        </p:nvSpPr>
        <p:spPr>
          <a:xfrm>
            <a:off x="285750" y="6356350"/>
            <a:ext cx="2743200" cy="365125"/>
          </a:xfrm>
        </p:spPr>
        <p:txBody>
          <a:bodyPr/>
          <a:lstStyle/>
          <a:p>
            <a:fld id="{3AF26454-18F3-4682-85CD-2E9D3BF5A20C}" type="datetimeFigureOut">
              <a:rPr lang="zh-CN" altLang="en-US" smtClean="0"/>
              <a:t>2025/8/10</a:t>
            </a:fld>
            <a:endParaRPr lang="zh-CN" altLang="en-US"/>
          </a:p>
        </p:txBody>
      </p:sp>
      <p:sp>
        <p:nvSpPr>
          <p:cNvPr id="4" name="页脚占位符 3"/>
          <p:cNvSpPr>
            <a:spLocks noGrp="1"/>
          </p:cNvSpPr>
          <p:nvPr>
            <p:ph type="ftr" sz="quarter" idx="11"/>
            <p:custDataLst>
              <p:tags r:id="rId7"/>
            </p:custDataLst>
          </p:nvPr>
        </p:nvSpPr>
        <p:spPr>
          <a:xfrm>
            <a:off x="2514600" y="6356350"/>
            <a:ext cx="4114800" cy="365125"/>
          </a:xfrm>
        </p:spPr>
        <p:txBody>
          <a:bodyPr/>
          <a:lstStyle/>
          <a:p>
            <a:endParaRPr lang="zh-CN" altLang="en-US"/>
          </a:p>
        </p:txBody>
      </p:sp>
      <p:sp>
        <p:nvSpPr>
          <p:cNvPr id="5" name="灯片编号占位符 4"/>
          <p:cNvSpPr>
            <a:spLocks noGrp="1"/>
          </p:cNvSpPr>
          <p:nvPr>
            <p:ph type="sldNum" sz="quarter" idx="12"/>
            <p:custDataLst>
              <p:tags r:id="rId8"/>
            </p:custDataLst>
          </p:nvPr>
        </p:nvSpPr>
        <p:spPr>
          <a:xfrm>
            <a:off x="6115050" y="6356350"/>
            <a:ext cx="2743200" cy="365125"/>
          </a:xfrm>
        </p:spPr>
        <p:txBody>
          <a:bodyPr/>
          <a:lstStyle/>
          <a:p>
            <a:fld id="{20B1BF28-F930-49E4-85CE-AE60C16D92B0}" type="slidenum">
              <a:rPr lang="zh-CN" altLang="en-US" smtClean="0"/>
              <a:t>‹#›</a:t>
            </a:fld>
            <a:endParaRPr lang="zh-CN" altLang="en-US"/>
          </a:p>
        </p:txBody>
      </p:sp>
      <p:sp>
        <p:nvSpPr>
          <p:cNvPr id="11" name="文本占位符 10"/>
          <p:cNvSpPr>
            <a:spLocks noGrp="1"/>
          </p:cNvSpPr>
          <p:nvPr>
            <p:ph type="body" sz="quarter" idx="13"/>
            <p:custDataLst>
              <p:tags r:id="rId9"/>
            </p:custDataLst>
          </p:nvPr>
        </p:nvSpPr>
        <p:spPr>
          <a:xfrm>
            <a:off x="2358170" y="5081488"/>
            <a:ext cx="6776781" cy="430888"/>
          </a:xfrm>
        </p:spPr>
        <p:txBody>
          <a:bodyPr/>
          <a:lstStyle>
            <a:lvl1pPr marL="0" indent="0">
              <a:buNone/>
              <a:defRPr>
                <a:solidFill>
                  <a:schemeClr val="bg1"/>
                </a:solidFill>
              </a:defRPr>
            </a:lvl1pPr>
          </a:lstStyle>
          <a:p>
            <a:pPr lvl="0"/>
            <a:endParaRPr lang="zh-CN" altLang="en-US" dirty="0"/>
          </a:p>
        </p:txBody>
      </p:sp>
      <p:grpSp>
        <p:nvGrpSpPr>
          <p:cNvPr id="12" name="组合 269"/>
          <p:cNvGrpSpPr/>
          <p:nvPr>
            <p:custDataLst>
              <p:tags r:id="rId10"/>
            </p:custDataLst>
          </p:nvPr>
        </p:nvGrpSpPr>
        <p:grpSpPr>
          <a:xfrm>
            <a:off x="7920235" y="4498492"/>
            <a:ext cx="551021" cy="551021"/>
            <a:chOff x="0" y="0"/>
            <a:chExt cx="690562" cy="692150"/>
          </a:xfrm>
          <a:solidFill>
            <a:schemeClr val="tx1">
              <a:lumMod val="50000"/>
              <a:lumOff val="50000"/>
            </a:schemeClr>
          </a:solidFill>
        </p:grpSpPr>
        <p:sp>
          <p:nvSpPr>
            <p:cNvPr id="13" name="Oval 10"/>
            <p:cNvSpPr/>
            <p:nvPr>
              <p:custDataLst>
                <p:tags r:id="rId11"/>
              </p:custDataLst>
            </p:nvPr>
          </p:nvSpPr>
          <p:spPr>
            <a:xfrm>
              <a:off x="0" y="0"/>
              <a:ext cx="690562" cy="692150"/>
            </a:xfrm>
            <a:prstGeom prst="ellipse">
              <a:avLst/>
            </a:prstGeom>
            <a:grpFill/>
            <a:ln w="9525">
              <a:noFill/>
            </a:ln>
            <a:effectLst>
              <a:outerShdw blurRad="177800" dist="88900" dir="2700000" algn="tl" rotWithShape="0">
                <a:prstClr val="black">
                  <a:alpha val="55000"/>
                </a:prstClr>
              </a:outerShdw>
            </a:effectLst>
          </p:spPr>
          <p:txBody>
            <a:bodyPr wrap="square" lIns="51435" tIns="25717" rIns="51435" bIns="25717" anchor="t"/>
            <a:lstStyle/>
            <a:p>
              <a:pPr lvl="0"/>
              <a:endParaRPr lang="zh-CN" altLang="en-US" sz="975" dirty="0">
                <a:solidFill>
                  <a:srgbClr val="000000"/>
                </a:solidFill>
                <a:latin typeface="Arial" panose="020B0604020202020204" pitchFamily="34" charset="0"/>
                <a:ea typeface="宋体" panose="02010600030101010101" pitchFamily="2" charset="-122"/>
              </a:endParaRPr>
            </a:p>
          </p:txBody>
        </p:sp>
        <p:sp>
          <p:nvSpPr>
            <p:cNvPr id="14" name="Freeform 32"/>
            <p:cNvSpPr>
              <a:spLocks noEditPoints="1"/>
            </p:cNvSpPr>
            <p:nvPr>
              <p:custDataLst>
                <p:tags r:id="rId12"/>
              </p:custDataLst>
            </p:nvPr>
          </p:nvSpPr>
          <p:spPr>
            <a:xfrm>
              <a:off x="130175" y="131763"/>
              <a:ext cx="422275" cy="423862"/>
            </a:xfrm>
            <a:custGeom>
              <a:avLst/>
              <a:gdLst/>
              <a:ahLst/>
              <a:cxnLst>
                <a:cxn ang="0">
                  <a:pos x="410964" y="135036"/>
                </a:cxn>
                <a:cxn ang="0">
                  <a:pos x="395883" y="108779"/>
                </a:cxn>
                <a:cxn ang="0">
                  <a:pos x="226219" y="3751"/>
                </a:cxn>
                <a:cxn ang="0">
                  <a:pos x="196056" y="0"/>
                </a:cxn>
                <a:cxn ang="0">
                  <a:pos x="26392" y="108779"/>
                </a:cxn>
                <a:cxn ang="0">
                  <a:pos x="22622" y="116281"/>
                </a:cxn>
                <a:cxn ang="0">
                  <a:pos x="15081" y="135036"/>
                </a:cxn>
                <a:cxn ang="0">
                  <a:pos x="0" y="198803"/>
                </a:cxn>
                <a:cxn ang="0">
                  <a:pos x="0" y="225059"/>
                </a:cxn>
                <a:cxn ang="0">
                  <a:pos x="11311" y="288826"/>
                </a:cxn>
                <a:cxn ang="0">
                  <a:pos x="26392" y="315083"/>
                </a:cxn>
                <a:cxn ang="0">
                  <a:pos x="196056" y="423862"/>
                </a:cxn>
                <a:cxn ang="0">
                  <a:pos x="226219" y="423862"/>
                </a:cxn>
                <a:cxn ang="0">
                  <a:pos x="395883" y="315083"/>
                </a:cxn>
                <a:cxn ang="0">
                  <a:pos x="399653" y="307581"/>
                </a:cxn>
                <a:cxn ang="0">
                  <a:pos x="407194" y="288826"/>
                </a:cxn>
                <a:cxn ang="0">
                  <a:pos x="422275" y="225059"/>
                </a:cxn>
                <a:cxn ang="0">
                  <a:pos x="422275" y="198803"/>
                </a:cxn>
                <a:cxn ang="0">
                  <a:pos x="131961" y="48763"/>
                </a:cxn>
                <a:cxn ang="0">
                  <a:pos x="60325" y="108779"/>
                </a:cxn>
                <a:cxn ang="0">
                  <a:pos x="45244" y="135036"/>
                </a:cxn>
                <a:cxn ang="0">
                  <a:pos x="86717" y="198803"/>
                </a:cxn>
                <a:cxn ang="0">
                  <a:pos x="45244" y="135036"/>
                </a:cxn>
                <a:cxn ang="0">
                  <a:pos x="26392" y="225059"/>
                </a:cxn>
                <a:cxn ang="0">
                  <a:pos x="94258" y="288826"/>
                </a:cxn>
                <a:cxn ang="0">
                  <a:pos x="60325" y="315083"/>
                </a:cxn>
                <a:cxn ang="0">
                  <a:pos x="131961" y="375099"/>
                </a:cxn>
                <a:cxn ang="0">
                  <a:pos x="196056" y="393854"/>
                </a:cxn>
                <a:cxn ang="0">
                  <a:pos x="196056" y="315083"/>
                </a:cxn>
                <a:cxn ang="0">
                  <a:pos x="196056" y="288826"/>
                </a:cxn>
                <a:cxn ang="0">
                  <a:pos x="116880" y="225059"/>
                </a:cxn>
                <a:cxn ang="0">
                  <a:pos x="196056" y="288826"/>
                </a:cxn>
                <a:cxn ang="0">
                  <a:pos x="116880" y="198803"/>
                </a:cxn>
                <a:cxn ang="0">
                  <a:pos x="196056" y="135036"/>
                </a:cxn>
                <a:cxn ang="0">
                  <a:pos x="196056" y="108779"/>
                </a:cxn>
                <a:cxn ang="0">
                  <a:pos x="196056" y="30008"/>
                </a:cxn>
                <a:cxn ang="0">
                  <a:pos x="361950" y="108779"/>
                </a:cxn>
                <a:cxn ang="0">
                  <a:pos x="290314" y="48763"/>
                </a:cxn>
                <a:cxn ang="0">
                  <a:pos x="226219" y="30008"/>
                </a:cxn>
                <a:cxn ang="0">
                  <a:pos x="226219" y="108779"/>
                </a:cxn>
                <a:cxn ang="0">
                  <a:pos x="226219" y="135036"/>
                </a:cxn>
                <a:cxn ang="0">
                  <a:pos x="305395" y="198803"/>
                </a:cxn>
                <a:cxn ang="0">
                  <a:pos x="226219" y="135036"/>
                </a:cxn>
                <a:cxn ang="0">
                  <a:pos x="305395" y="225059"/>
                </a:cxn>
                <a:cxn ang="0">
                  <a:pos x="226219" y="288826"/>
                </a:cxn>
                <a:cxn ang="0">
                  <a:pos x="226219" y="393854"/>
                </a:cxn>
                <a:cxn ang="0">
                  <a:pos x="290314" y="315083"/>
                </a:cxn>
                <a:cxn ang="0">
                  <a:pos x="290314" y="375099"/>
                </a:cxn>
                <a:cxn ang="0">
                  <a:pos x="361950" y="315083"/>
                </a:cxn>
                <a:cxn ang="0">
                  <a:pos x="377031" y="288826"/>
                </a:cxn>
                <a:cxn ang="0">
                  <a:pos x="335558" y="225059"/>
                </a:cxn>
                <a:cxn ang="0">
                  <a:pos x="377031" y="288826"/>
                </a:cxn>
                <a:cxn ang="0">
                  <a:pos x="328017" y="135036"/>
                </a:cxn>
                <a:cxn ang="0">
                  <a:pos x="392113" y="198803"/>
                </a:cxn>
              </a:cxnLst>
              <a:rect l="0" t="0" r="0" b="0"/>
              <a:pathLst>
                <a:path w="112" h="113">
                  <a:moveTo>
                    <a:pt x="108" y="36"/>
                  </a:moveTo>
                  <a:cubicBezTo>
                    <a:pt x="109" y="36"/>
                    <a:pt x="109" y="36"/>
                    <a:pt x="109" y="36"/>
                  </a:cubicBezTo>
                  <a:cubicBezTo>
                    <a:pt x="106" y="31"/>
                    <a:pt x="106" y="31"/>
                    <a:pt x="106" y="31"/>
                  </a:cubicBezTo>
                  <a:cubicBezTo>
                    <a:pt x="105" y="29"/>
                    <a:pt x="105" y="29"/>
                    <a:pt x="105" y="29"/>
                  </a:cubicBezTo>
                  <a:cubicBezTo>
                    <a:pt x="105" y="29"/>
                    <a:pt x="105" y="29"/>
                    <a:pt x="105" y="29"/>
                  </a:cubicBezTo>
                  <a:cubicBezTo>
                    <a:pt x="95" y="12"/>
                    <a:pt x="78" y="2"/>
                    <a:pt x="60" y="1"/>
                  </a:cubicBezTo>
                  <a:cubicBezTo>
                    <a:pt x="60" y="0"/>
                    <a:pt x="60" y="0"/>
                    <a:pt x="60" y="0"/>
                  </a:cubicBezTo>
                  <a:cubicBezTo>
                    <a:pt x="52" y="0"/>
                    <a:pt x="52" y="0"/>
                    <a:pt x="52" y="0"/>
                  </a:cubicBezTo>
                  <a:cubicBezTo>
                    <a:pt x="52" y="1"/>
                    <a:pt x="52" y="1"/>
                    <a:pt x="52" y="1"/>
                  </a:cubicBezTo>
                  <a:cubicBezTo>
                    <a:pt x="33" y="2"/>
                    <a:pt x="17" y="12"/>
                    <a:pt x="7" y="29"/>
                  </a:cubicBezTo>
                  <a:cubicBezTo>
                    <a:pt x="7" y="29"/>
                    <a:pt x="7" y="29"/>
                    <a:pt x="7" y="29"/>
                  </a:cubicBezTo>
                  <a:cubicBezTo>
                    <a:pt x="6" y="31"/>
                    <a:pt x="6" y="31"/>
                    <a:pt x="6" y="31"/>
                  </a:cubicBezTo>
                  <a:cubicBezTo>
                    <a:pt x="3" y="36"/>
                    <a:pt x="3" y="36"/>
                    <a:pt x="3" y="36"/>
                  </a:cubicBezTo>
                  <a:cubicBezTo>
                    <a:pt x="4" y="36"/>
                    <a:pt x="4" y="36"/>
                    <a:pt x="4" y="36"/>
                  </a:cubicBezTo>
                  <a:cubicBezTo>
                    <a:pt x="1" y="41"/>
                    <a:pt x="0" y="47"/>
                    <a:pt x="0" y="53"/>
                  </a:cubicBezTo>
                  <a:cubicBezTo>
                    <a:pt x="0" y="53"/>
                    <a:pt x="0" y="53"/>
                    <a:pt x="0" y="53"/>
                  </a:cubicBezTo>
                  <a:cubicBezTo>
                    <a:pt x="0" y="60"/>
                    <a:pt x="0" y="60"/>
                    <a:pt x="0" y="60"/>
                  </a:cubicBezTo>
                  <a:cubicBezTo>
                    <a:pt x="0" y="60"/>
                    <a:pt x="0" y="60"/>
                    <a:pt x="0" y="60"/>
                  </a:cubicBezTo>
                  <a:cubicBezTo>
                    <a:pt x="0" y="66"/>
                    <a:pt x="1" y="72"/>
                    <a:pt x="4" y="77"/>
                  </a:cubicBezTo>
                  <a:cubicBezTo>
                    <a:pt x="3" y="77"/>
                    <a:pt x="3" y="77"/>
                    <a:pt x="3" y="77"/>
                  </a:cubicBezTo>
                  <a:cubicBezTo>
                    <a:pt x="6" y="82"/>
                    <a:pt x="6" y="82"/>
                    <a:pt x="6" y="82"/>
                  </a:cubicBezTo>
                  <a:cubicBezTo>
                    <a:pt x="7" y="84"/>
                    <a:pt x="7" y="84"/>
                    <a:pt x="7" y="84"/>
                  </a:cubicBezTo>
                  <a:cubicBezTo>
                    <a:pt x="7" y="84"/>
                    <a:pt x="7" y="84"/>
                    <a:pt x="7" y="84"/>
                  </a:cubicBezTo>
                  <a:cubicBezTo>
                    <a:pt x="17" y="101"/>
                    <a:pt x="33" y="111"/>
                    <a:pt x="52" y="113"/>
                  </a:cubicBezTo>
                  <a:cubicBezTo>
                    <a:pt x="52" y="113"/>
                    <a:pt x="52" y="113"/>
                    <a:pt x="52" y="113"/>
                  </a:cubicBezTo>
                  <a:cubicBezTo>
                    <a:pt x="60" y="113"/>
                    <a:pt x="60" y="113"/>
                    <a:pt x="60" y="113"/>
                  </a:cubicBezTo>
                  <a:cubicBezTo>
                    <a:pt x="60" y="113"/>
                    <a:pt x="60" y="113"/>
                    <a:pt x="60" y="113"/>
                  </a:cubicBezTo>
                  <a:cubicBezTo>
                    <a:pt x="78" y="111"/>
                    <a:pt x="95" y="101"/>
                    <a:pt x="105" y="84"/>
                  </a:cubicBezTo>
                  <a:cubicBezTo>
                    <a:pt x="105" y="84"/>
                    <a:pt x="105" y="84"/>
                    <a:pt x="105" y="84"/>
                  </a:cubicBezTo>
                  <a:cubicBezTo>
                    <a:pt x="106" y="82"/>
                    <a:pt x="106" y="82"/>
                    <a:pt x="106" y="82"/>
                  </a:cubicBezTo>
                  <a:cubicBezTo>
                    <a:pt x="109" y="77"/>
                    <a:pt x="109" y="77"/>
                    <a:pt x="109" y="77"/>
                  </a:cubicBezTo>
                  <a:cubicBezTo>
                    <a:pt x="108" y="77"/>
                    <a:pt x="108" y="77"/>
                    <a:pt x="108" y="77"/>
                  </a:cubicBezTo>
                  <a:cubicBezTo>
                    <a:pt x="110" y="72"/>
                    <a:pt x="112" y="66"/>
                    <a:pt x="112" y="60"/>
                  </a:cubicBezTo>
                  <a:cubicBezTo>
                    <a:pt x="112" y="60"/>
                    <a:pt x="112" y="60"/>
                    <a:pt x="112" y="60"/>
                  </a:cubicBezTo>
                  <a:cubicBezTo>
                    <a:pt x="112" y="53"/>
                    <a:pt x="112" y="53"/>
                    <a:pt x="112" y="53"/>
                  </a:cubicBezTo>
                  <a:cubicBezTo>
                    <a:pt x="112" y="53"/>
                    <a:pt x="112" y="53"/>
                    <a:pt x="112" y="53"/>
                  </a:cubicBezTo>
                  <a:cubicBezTo>
                    <a:pt x="112" y="47"/>
                    <a:pt x="110" y="41"/>
                    <a:pt x="108" y="36"/>
                  </a:cubicBezTo>
                  <a:close/>
                  <a:moveTo>
                    <a:pt x="35" y="13"/>
                  </a:moveTo>
                  <a:cubicBezTo>
                    <a:pt x="32" y="17"/>
                    <a:pt x="29" y="22"/>
                    <a:pt x="27" y="29"/>
                  </a:cubicBezTo>
                  <a:cubicBezTo>
                    <a:pt x="16" y="29"/>
                    <a:pt x="16" y="29"/>
                    <a:pt x="16" y="29"/>
                  </a:cubicBezTo>
                  <a:cubicBezTo>
                    <a:pt x="21" y="22"/>
                    <a:pt x="28" y="16"/>
                    <a:pt x="35" y="13"/>
                  </a:cubicBezTo>
                  <a:close/>
                  <a:moveTo>
                    <a:pt x="12" y="36"/>
                  </a:moveTo>
                  <a:cubicBezTo>
                    <a:pt x="25" y="36"/>
                    <a:pt x="25" y="36"/>
                    <a:pt x="25" y="36"/>
                  </a:cubicBezTo>
                  <a:cubicBezTo>
                    <a:pt x="24" y="41"/>
                    <a:pt x="23" y="47"/>
                    <a:pt x="23" y="53"/>
                  </a:cubicBezTo>
                  <a:cubicBezTo>
                    <a:pt x="7" y="53"/>
                    <a:pt x="7" y="53"/>
                    <a:pt x="7" y="53"/>
                  </a:cubicBezTo>
                  <a:cubicBezTo>
                    <a:pt x="8" y="47"/>
                    <a:pt x="9" y="41"/>
                    <a:pt x="12" y="36"/>
                  </a:cubicBezTo>
                  <a:close/>
                  <a:moveTo>
                    <a:pt x="12" y="77"/>
                  </a:moveTo>
                  <a:cubicBezTo>
                    <a:pt x="9" y="72"/>
                    <a:pt x="8" y="66"/>
                    <a:pt x="7" y="60"/>
                  </a:cubicBezTo>
                  <a:cubicBezTo>
                    <a:pt x="23" y="60"/>
                    <a:pt x="23" y="60"/>
                    <a:pt x="23" y="60"/>
                  </a:cubicBezTo>
                  <a:cubicBezTo>
                    <a:pt x="23" y="66"/>
                    <a:pt x="24" y="72"/>
                    <a:pt x="25" y="77"/>
                  </a:cubicBezTo>
                  <a:lnTo>
                    <a:pt x="12" y="77"/>
                  </a:lnTo>
                  <a:close/>
                  <a:moveTo>
                    <a:pt x="16" y="84"/>
                  </a:moveTo>
                  <a:cubicBezTo>
                    <a:pt x="27" y="84"/>
                    <a:pt x="27" y="84"/>
                    <a:pt x="27" y="84"/>
                  </a:cubicBezTo>
                  <a:cubicBezTo>
                    <a:pt x="29" y="91"/>
                    <a:pt x="32" y="96"/>
                    <a:pt x="35" y="100"/>
                  </a:cubicBezTo>
                  <a:cubicBezTo>
                    <a:pt x="28" y="97"/>
                    <a:pt x="21" y="91"/>
                    <a:pt x="16" y="84"/>
                  </a:cubicBezTo>
                  <a:close/>
                  <a:moveTo>
                    <a:pt x="52" y="105"/>
                  </a:moveTo>
                  <a:cubicBezTo>
                    <a:pt x="45" y="103"/>
                    <a:pt x="39" y="95"/>
                    <a:pt x="35" y="84"/>
                  </a:cubicBezTo>
                  <a:cubicBezTo>
                    <a:pt x="52" y="84"/>
                    <a:pt x="52" y="84"/>
                    <a:pt x="52" y="84"/>
                  </a:cubicBezTo>
                  <a:lnTo>
                    <a:pt x="52" y="105"/>
                  </a:lnTo>
                  <a:close/>
                  <a:moveTo>
                    <a:pt x="52" y="77"/>
                  </a:moveTo>
                  <a:cubicBezTo>
                    <a:pt x="33" y="77"/>
                    <a:pt x="33" y="77"/>
                    <a:pt x="33" y="77"/>
                  </a:cubicBezTo>
                  <a:cubicBezTo>
                    <a:pt x="32" y="72"/>
                    <a:pt x="31" y="66"/>
                    <a:pt x="31" y="60"/>
                  </a:cubicBezTo>
                  <a:cubicBezTo>
                    <a:pt x="52" y="60"/>
                    <a:pt x="52" y="60"/>
                    <a:pt x="52" y="60"/>
                  </a:cubicBezTo>
                  <a:lnTo>
                    <a:pt x="52" y="77"/>
                  </a:lnTo>
                  <a:close/>
                  <a:moveTo>
                    <a:pt x="52" y="53"/>
                  </a:moveTo>
                  <a:cubicBezTo>
                    <a:pt x="31" y="53"/>
                    <a:pt x="31" y="53"/>
                    <a:pt x="31" y="53"/>
                  </a:cubicBezTo>
                  <a:cubicBezTo>
                    <a:pt x="31" y="47"/>
                    <a:pt x="32" y="41"/>
                    <a:pt x="33" y="36"/>
                  </a:cubicBezTo>
                  <a:cubicBezTo>
                    <a:pt x="52" y="36"/>
                    <a:pt x="52" y="36"/>
                    <a:pt x="52" y="36"/>
                  </a:cubicBezTo>
                  <a:lnTo>
                    <a:pt x="52" y="53"/>
                  </a:lnTo>
                  <a:close/>
                  <a:moveTo>
                    <a:pt x="52" y="29"/>
                  </a:moveTo>
                  <a:cubicBezTo>
                    <a:pt x="35" y="29"/>
                    <a:pt x="35" y="29"/>
                    <a:pt x="35" y="29"/>
                  </a:cubicBezTo>
                  <a:cubicBezTo>
                    <a:pt x="39" y="18"/>
                    <a:pt x="45" y="10"/>
                    <a:pt x="52" y="8"/>
                  </a:cubicBezTo>
                  <a:lnTo>
                    <a:pt x="52" y="29"/>
                  </a:lnTo>
                  <a:close/>
                  <a:moveTo>
                    <a:pt x="96" y="29"/>
                  </a:moveTo>
                  <a:cubicBezTo>
                    <a:pt x="84" y="29"/>
                    <a:pt x="84" y="29"/>
                    <a:pt x="84" y="29"/>
                  </a:cubicBezTo>
                  <a:cubicBezTo>
                    <a:pt x="82" y="22"/>
                    <a:pt x="80" y="17"/>
                    <a:pt x="77" y="13"/>
                  </a:cubicBezTo>
                  <a:cubicBezTo>
                    <a:pt x="84" y="16"/>
                    <a:pt x="91" y="22"/>
                    <a:pt x="96" y="29"/>
                  </a:cubicBezTo>
                  <a:close/>
                  <a:moveTo>
                    <a:pt x="60" y="8"/>
                  </a:moveTo>
                  <a:cubicBezTo>
                    <a:pt x="66" y="10"/>
                    <a:pt x="72" y="18"/>
                    <a:pt x="77" y="29"/>
                  </a:cubicBezTo>
                  <a:cubicBezTo>
                    <a:pt x="60" y="29"/>
                    <a:pt x="60" y="29"/>
                    <a:pt x="60" y="29"/>
                  </a:cubicBezTo>
                  <a:lnTo>
                    <a:pt x="60" y="8"/>
                  </a:lnTo>
                  <a:close/>
                  <a:moveTo>
                    <a:pt x="60" y="36"/>
                  </a:moveTo>
                  <a:cubicBezTo>
                    <a:pt x="79" y="36"/>
                    <a:pt x="79" y="36"/>
                    <a:pt x="79" y="36"/>
                  </a:cubicBezTo>
                  <a:cubicBezTo>
                    <a:pt x="80" y="41"/>
                    <a:pt x="81" y="47"/>
                    <a:pt x="81" y="53"/>
                  </a:cubicBezTo>
                  <a:cubicBezTo>
                    <a:pt x="60" y="53"/>
                    <a:pt x="60" y="53"/>
                    <a:pt x="60" y="53"/>
                  </a:cubicBezTo>
                  <a:lnTo>
                    <a:pt x="60" y="36"/>
                  </a:lnTo>
                  <a:close/>
                  <a:moveTo>
                    <a:pt x="60" y="60"/>
                  </a:moveTo>
                  <a:cubicBezTo>
                    <a:pt x="81" y="60"/>
                    <a:pt x="81" y="60"/>
                    <a:pt x="81" y="60"/>
                  </a:cubicBezTo>
                  <a:cubicBezTo>
                    <a:pt x="81" y="66"/>
                    <a:pt x="80" y="72"/>
                    <a:pt x="79" y="77"/>
                  </a:cubicBezTo>
                  <a:cubicBezTo>
                    <a:pt x="60" y="77"/>
                    <a:pt x="60" y="77"/>
                    <a:pt x="60" y="77"/>
                  </a:cubicBezTo>
                  <a:lnTo>
                    <a:pt x="60" y="60"/>
                  </a:lnTo>
                  <a:close/>
                  <a:moveTo>
                    <a:pt x="60" y="105"/>
                  </a:moveTo>
                  <a:cubicBezTo>
                    <a:pt x="60" y="84"/>
                    <a:pt x="60" y="84"/>
                    <a:pt x="60" y="84"/>
                  </a:cubicBezTo>
                  <a:cubicBezTo>
                    <a:pt x="77" y="84"/>
                    <a:pt x="77" y="84"/>
                    <a:pt x="77" y="84"/>
                  </a:cubicBezTo>
                  <a:cubicBezTo>
                    <a:pt x="72" y="95"/>
                    <a:pt x="66" y="103"/>
                    <a:pt x="60" y="105"/>
                  </a:cubicBezTo>
                  <a:close/>
                  <a:moveTo>
                    <a:pt x="77" y="100"/>
                  </a:moveTo>
                  <a:cubicBezTo>
                    <a:pt x="80" y="96"/>
                    <a:pt x="82" y="91"/>
                    <a:pt x="84" y="84"/>
                  </a:cubicBezTo>
                  <a:cubicBezTo>
                    <a:pt x="96" y="84"/>
                    <a:pt x="96" y="84"/>
                    <a:pt x="96" y="84"/>
                  </a:cubicBezTo>
                  <a:cubicBezTo>
                    <a:pt x="91" y="91"/>
                    <a:pt x="84" y="97"/>
                    <a:pt x="77" y="100"/>
                  </a:cubicBezTo>
                  <a:close/>
                  <a:moveTo>
                    <a:pt x="100" y="77"/>
                  </a:moveTo>
                  <a:cubicBezTo>
                    <a:pt x="87" y="77"/>
                    <a:pt x="87" y="77"/>
                    <a:pt x="87" y="77"/>
                  </a:cubicBezTo>
                  <a:cubicBezTo>
                    <a:pt x="88" y="72"/>
                    <a:pt x="88" y="66"/>
                    <a:pt x="89" y="60"/>
                  </a:cubicBezTo>
                  <a:cubicBezTo>
                    <a:pt x="104" y="60"/>
                    <a:pt x="104" y="60"/>
                    <a:pt x="104" y="60"/>
                  </a:cubicBezTo>
                  <a:cubicBezTo>
                    <a:pt x="104" y="66"/>
                    <a:pt x="103" y="72"/>
                    <a:pt x="100" y="77"/>
                  </a:cubicBezTo>
                  <a:close/>
                  <a:moveTo>
                    <a:pt x="89" y="53"/>
                  </a:moveTo>
                  <a:cubicBezTo>
                    <a:pt x="88" y="47"/>
                    <a:pt x="88" y="41"/>
                    <a:pt x="87" y="36"/>
                  </a:cubicBezTo>
                  <a:cubicBezTo>
                    <a:pt x="100" y="36"/>
                    <a:pt x="100" y="36"/>
                    <a:pt x="100" y="36"/>
                  </a:cubicBezTo>
                  <a:cubicBezTo>
                    <a:pt x="103" y="41"/>
                    <a:pt x="104" y="47"/>
                    <a:pt x="104" y="53"/>
                  </a:cubicBezTo>
                  <a:lnTo>
                    <a:pt x="89" y="53"/>
                  </a:lnTo>
                  <a:close/>
                </a:path>
              </a:pathLst>
            </a:custGeom>
            <a:solidFill>
              <a:schemeClr val="bg1"/>
            </a:solidFill>
            <a:ln w="9525">
              <a:noFill/>
            </a:ln>
          </p:spPr>
          <p:txBody>
            <a:bodyPr/>
            <a:lstStyle/>
            <a:p>
              <a:endParaRPr lang="zh-CN" altLang="en-US" sz="1350"/>
            </a:p>
          </p:txBody>
        </p:sp>
      </p:gr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28650" y="530820"/>
            <a:ext cx="7886700" cy="994172"/>
          </a:xfrm>
        </p:spPr>
        <p:txBody>
          <a:bodyPr/>
          <a:lstStyle>
            <a:lvl1pPr>
              <a:defRPr baseline="0">
                <a:latin typeface="Arial" panose="020B0604020202020204" pitchFamily="34" charset="0"/>
                <a:ea typeface="微软雅黑" panose="020B0503020204020204" pitchFamily="34" charset="-122"/>
              </a:defRPr>
            </a:lvl1pPr>
          </a:lstStyle>
          <a:p>
            <a:r>
              <a:rPr lang="zh-CN" altLang="en-US" dirty="0"/>
              <a:t>单击此处编辑母版标题样式</a:t>
            </a:r>
          </a:p>
        </p:txBody>
      </p:sp>
      <p:sp>
        <p:nvSpPr>
          <p:cNvPr id="3" name="日期占位符 2"/>
          <p:cNvSpPr>
            <a:spLocks noGrp="1"/>
          </p:cNvSpPr>
          <p:nvPr>
            <p:ph type="dt" sz="half" idx="10"/>
            <p:custDataLst>
              <p:tags r:id="rId2"/>
            </p:custDataLst>
          </p:nvPr>
        </p:nvSpPr>
        <p:spPr>
          <a:xfrm>
            <a:off x="285750" y="6356350"/>
            <a:ext cx="2743200" cy="365125"/>
          </a:xfrm>
        </p:spPr>
        <p:txBody>
          <a:bodyPr/>
          <a:lstStyle/>
          <a:p>
            <a:fld id="{760FBDFE-C587-4B4C-A407-44438C67B59E}" type="datetimeFigureOut">
              <a:rPr lang="zh-CN" altLang="en-US" smtClean="0"/>
              <a:t>2025/8/10</a:t>
            </a:fld>
            <a:endParaRPr lang="zh-CN" altLang="en-US"/>
          </a:p>
        </p:txBody>
      </p:sp>
      <p:sp>
        <p:nvSpPr>
          <p:cNvPr id="4" name="页脚占位符 3"/>
          <p:cNvSpPr>
            <a:spLocks noGrp="1"/>
          </p:cNvSpPr>
          <p:nvPr>
            <p:ph type="ftr" sz="quarter" idx="11"/>
            <p:custDataLst>
              <p:tags r:id="rId3"/>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4"/>
            </p:custDataLst>
          </p:nvPr>
        </p:nvSpPr>
        <p:spPr>
          <a:xfrm>
            <a:off x="6115050" y="6356350"/>
            <a:ext cx="2743200" cy="365125"/>
          </a:xfrm>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sp>
        <p:nvSpPr>
          <p:cNvPr id="8" name="矩形 7"/>
          <p:cNvSpPr/>
          <p:nvPr userDrawn="1">
            <p:custDataLst>
              <p:tags r:id="rId1"/>
            </p:custDataLst>
          </p:nvPr>
        </p:nvSpPr>
        <p:spPr>
          <a:xfrm>
            <a:off x="219600" y="304200"/>
            <a:ext cx="87048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hasCustomPrompt="1"/>
            <p:custDataLst>
              <p:tags r:id="rId2"/>
            </p:custDataLst>
          </p:nvPr>
        </p:nvSpPr>
        <p:spPr>
          <a:xfrm>
            <a:off x="961200" y="1339650"/>
            <a:ext cx="7219800" cy="542700"/>
          </a:xfrm>
        </p:spPr>
        <p:txBody>
          <a:bodyPr anchor="ctr"/>
          <a:lstStyle>
            <a:lvl1pPr>
              <a:defRPr sz="24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单击此处编辑标题</a:t>
            </a:r>
          </a:p>
        </p:txBody>
      </p:sp>
      <p:sp>
        <p:nvSpPr>
          <p:cNvPr id="7" name="内容占位符 6"/>
          <p:cNvSpPr>
            <a:spLocks noGrp="1"/>
          </p:cNvSpPr>
          <p:nvPr>
            <p:ph sz="quarter" idx="13"/>
            <p:custDataLst>
              <p:tags r:id="rId3"/>
            </p:custDataLst>
          </p:nvPr>
        </p:nvSpPr>
        <p:spPr>
          <a:xfrm>
            <a:off x="960835" y="2594250"/>
            <a:ext cx="7219950" cy="25839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 name="日期占位符 2"/>
          <p:cNvSpPr>
            <a:spLocks noGrp="1"/>
          </p:cNvSpPr>
          <p:nvPr>
            <p:ph type="dt" sz="half" idx="10"/>
            <p:custDataLst>
              <p:tags r:id="rId4"/>
            </p:custDataLst>
          </p:nvPr>
        </p:nvSpPr>
        <p:spPr>
          <a:xfrm>
            <a:off x="285750" y="6356350"/>
            <a:ext cx="2743200" cy="365125"/>
          </a:xfrm>
        </p:spPr>
        <p:txBody>
          <a:bodyPr/>
          <a:lstStyle/>
          <a:p>
            <a:fld id="{760FBDFE-C587-4B4C-A407-44438C67B59E}" type="datetimeFigureOut">
              <a:rPr lang="zh-CN" altLang="en-US" smtClean="0"/>
              <a:t>2025/8/10</a:t>
            </a:fld>
            <a:endParaRPr lang="zh-CN" altLang="en-US"/>
          </a:p>
        </p:txBody>
      </p:sp>
      <p:sp>
        <p:nvSpPr>
          <p:cNvPr id="4" name="页脚占位符 3"/>
          <p:cNvSpPr>
            <a:spLocks noGrp="1"/>
          </p:cNvSpPr>
          <p:nvPr>
            <p:ph type="ftr" sz="quarter" idx="11"/>
            <p:custDataLst>
              <p:tags r:id="rId5"/>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15050" y="6356350"/>
            <a:ext cx="2743200" cy="365125"/>
          </a:xfrm>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1"/>
            </p:custDataLst>
          </p:nvPr>
        </p:nvSpPr>
        <p:spPr>
          <a:xfrm>
            <a:off x="0" y="0"/>
            <a:ext cx="3617595"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dirty="0">
              <a:sym typeface="+mn-ea"/>
            </a:endParaRPr>
          </a:p>
        </p:txBody>
      </p:sp>
      <p:sp>
        <p:nvSpPr>
          <p:cNvPr id="2" name="标题 1"/>
          <p:cNvSpPr>
            <a:spLocks noGrp="1"/>
          </p:cNvSpPr>
          <p:nvPr>
            <p:ph type="title" hasCustomPrompt="1"/>
            <p:custDataLst>
              <p:tags r:id="rId2"/>
            </p:custDataLst>
          </p:nvPr>
        </p:nvSpPr>
        <p:spPr>
          <a:xfrm>
            <a:off x="437400" y="880650"/>
            <a:ext cx="2970000" cy="661500"/>
          </a:xfrm>
        </p:spPr>
        <p:txBody>
          <a:bodyPr anchor="ctr"/>
          <a:lstStyle>
            <a:lvl1pPr>
              <a:defRPr sz="2700" baseline="0">
                <a:solidFill>
                  <a:schemeClr val="tx1"/>
                </a:solidFill>
                <a:latin typeface="Arial" panose="020B0604020202020204" pitchFamily="34" charset="0"/>
                <a:ea typeface="微软雅黑" panose="020B0503020204020204" pitchFamily="34" charset="-122"/>
              </a:defRPr>
            </a:lvl1pPr>
          </a:lstStyle>
          <a:p>
            <a:r>
              <a:rPr lang="zh-CN" altLang="en-US" dirty="0"/>
              <a:t>单击编辑标题</a:t>
            </a:r>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t>2025/8/10</a:t>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t>‹#›</a:t>
            </a:fld>
            <a:endParaRPr lang="zh-CN" altLang="en-US" dirty="0"/>
          </a:p>
        </p:txBody>
      </p:sp>
      <p:sp>
        <p:nvSpPr>
          <p:cNvPr id="7" name="文本占位符 6"/>
          <p:cNvSpPr>
            <a:spLocks noGrp="1"/>
          </p:cNvSpPr>
          <p:nvPr>
            <p:ph type="body" sz="quarter" idx="13"/>
            <p:custDataLst>
              <p:tags r:id="rId6"/>
            </p:custDataLst>
          </p:nvPr>
        </p:nvSpPr>
        <p:spPr>
          <a:xfrm>
            <a:off x="440100" y="2275650"/>
            <a:ext cx="2967300" cy="30699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内容占位符 8"/>
          <p:cNvSpPr>
            <a:spLocks noGrp="1"/>
          </p:cNvSpPr>
          <p:nvPr>
            <p:ph sz="quarter" idx="14"/>
            <p:custDataLst>
              <p:tags r:id="rId7"/>
            </p:custDataLst>
          </p:nvPr>
        </p:nvSpPr>
        <p:spPr>
          <a:xfrm>
            <a:off x="3825900" y="1405930"/>
            <a:ext cx="4860000" cy="3815953"/>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1"/>
            </p:custDataLst>
          </p:nvPr>
        </p:nvSpPr>
        <p:spPr>
          <a:xfrm>
            <a:off x="0" y="0"/>
            <a:ext cx="9144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2"/>
            </p:custDataLst>
          </p:nvPr>
        </p:nvSpPr>
        <p:spPr>
          <a:xfrm>
            <a:off x="459000" y="859500"/>
            <a:ext cx="8232300" cy="469800"/>
          </a:xfrm>
        </p:spPr>
        <p:txBody>
          <a:bodyPr anchor="ctr"/>
          <a:lstStyle>
            <a:lvl1pPr algn="ctr">
              <a:defRPr sz="2700" baseline="0">
                <a:solidFill>
                  <a:schemeClr val="tx1"/>
                </a:solidFill>
                <a:latin typeface="Arial" panose="020B0604020202020204" pitchFamily="34" charset="0"/>
                <a:ea typeface="微软雅黑" panose="020B0503020204020204" pitchFamily="34" charset="-122"/>
              </a:defRPr>
            </a:lvl1pPr>
          </a:lstStyle>
          <a:p>
            <a:r>
              <a:rPr lang="zh-CN" altLang="en-US"/>
              <a:t>单击此处编辑母版标题样式</a:t>
            </a:r>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t>2025/8/10</a:t>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t>‹#›</a:t>
            </a:fld>
            <a:endParaRPr lang="zh-CN" altLang="en-US" dirty="0"/>
          </a:p>
        </p:txBody>
      </p:sp>
      <p:sp>
        <p:nvSpPr>
          <p:cNvPr id="7" name="文本占位符 6"/>
          <p:cNvSpPr>
            <a:spLocks noGrp="1"/>
          </p:cNvSpPr>
          <p:nvPr>
            <p:ph type="body" sz="quarter" idx="13"/>
            <p:custDataLst>
              <p:tags r:id="rId6"/>
            </p:custDataLst>
          </p:nvPr>
        </p:nvSpPr>
        <p:spPr>
          <a:xfrm>
            <a:off x="459000" y="1763100"/>
            <a:ext cx="8231981" cy="621000"/>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p>
        </p:txBody>
      </p:sp>
      <p:sp>
        <p:nvSpPr>
          <p:cNvPr id="9" name="内容占位符 8"/>
          <p:cNvSpPr>
            <a:spLocks noGrp="1"/>
          </p:cNvSpPr>
          <p:nvPr>
            <p:ph sz="quarter" idx="14"/>
            <p:custDataLst>
              <p:tags r:id="rId7"/>
            </p:custDataLst>
          </p:nvPr>
        </p:nvSpPr>
        <p:spPr>
          <a:xfrm>
            <a:off x="459581" y="3236850"/>
            <a:ext cx="8224200" cy="25731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1"/>
            </p:custDataLst>
          </p:nvPr>
        </p:nvSpPr>
        <p:spPr>
          <a:xfrm>
            <a:off x="0" y="5029201"/>
            <a:ext cx="9144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2"/>
            </p:custDataLst>
          </p:nvPr>
        </p:nvSpPr>
        <p:spPr>
          <a:xfrm>
            <a:off x="453600" y="740250"/>
            <a:ext cx="8232300" cy="423900"/>
          </a:xfrm>
        </p:spPr>
        <p:txBody>
          <a:bodyPr anchor="ctr"/>
          <a:lstStyle>
            <a:lvl1pPr algn="ctr">
              <a:defRPr sz="24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t>2025/8/10</a:t>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t>‹#›</a:t>
            </a:fld>
            <a:endParaRPr lang="zh-CN" altLang="en-US" dirty="0"/>
          </a:p>
        </p:txBody>
      </p:sp>
      <p:sp>
        <p:nvSpPr>
          <p:cNvPr id="7" name="内容占位符 6"/>
          <p:cNvSpPr>
            <a:spLocks noGrp="1"/>
          </p:cNvSpPr>
          <p:nvPr>
            <p:ph sz="quarter" idx="13"/>
            <p:custDataLst>
              <p:tags r:id="rId6"/>
            </p:custDataLst>
          </p:nvPr>
        </p:nvSpPr>
        <p:spPr>
          <a:xfrm>
            <a:off x="453628" y="2082600"/>
            <a:ext cx="8243100" cy="24084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文本占位符 8"/>
          <p:cNvSpPr>
            <a:spLocks noGrp="1"/>
          </p:cNvSpPr>
          <p:nvPr>
            <p:ph type="body" sz="quarter" idx="14"/>
            <p:custDataLst>
              <p:tags r:id="rId7"/>
            </p:custDataLst>
          </p:nvPr>
        </p:nvSpPr>
        <p:spPr>
          <a:xfrm>
            <a:off x="445500" y="5306850"/>
            <a:ext cx="8251200" cy="7587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0" name="矩形 9"/>
          <p:cNvSpPr/>
          <p:nvPr userDrawn="1">
            <p:custDataLst>
              <p:tags r:id="rId1"/>
            </p:custDataLst>
          </p:nvPr>
        </p:nvSpPr>
        <p:spPr>
          <a:xfrm>
            <a:off x="0" y="0"/>
            <a:ext cx="9144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2"/>
            </p:custDataLst>
          </p:nvPr>
        </p:nvSpPr>
        <p:spPr>
          <a:xfrm>
            <a:off x="434700" y="292846"/>
            <a:ext cx="8278200" cy="331473"/>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t>2025/8/10</a:t>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t>‹#›</a:t>
            </a:fld>
            <a:endParaRPr lang="zh-CN" altLang="en-US" dirty="0"/>
          </a:p>
        </p:txBody>
      </p:sp>
      <p:sp>
        <p:nvSpPr>
          <p:cNvPr id="7" name="内容占位符 6"/>
          <p:cNvSpPr>
            <a:spLocks noGrp="1"/>
          </p:cNvSpPr>
          <p:nvPr>
            <p:ph sz="quarter" idx="13"/>
            <p:custDataLst>
              <p:tags r:id="rId6"/>
            </p:custDataLst>
          </p:nvPr>
        </p:nvSpPr>
        <p:spPr>
          <a:xfrm>
            <a:off x="434700" y="2025000"/>
            <a:ext cx="4006800" cy="21708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内容占位符 8"/>
          <p:cNvSpPr>
            <a:spLocks noGrp="1"/>
          </p:cNvSpPr>
          <p:nvPr>
            <p:ph sz="quarter" idx="14"/>
            <p:custDataLst>
              <p:tags r:id="rId7"/>
            </p:custDataLst>
          </p:nvPr>
        </p:nvSpPr>
        <p:spPr>
          <a:xfrm>
            <a:off x="4681800" y="2025000"/>
            <a:ext cx="4025700" cy="21708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1" name="文本占位符 10"/>
          <p:cNvSpPr>
            <a:spLocks noGrp="1"/>
          </p:cNvSpPr>
          <p:nvPr>
            <p:ph type="body" sz="quarter" idx="15"/>
            <p:custDataLst>
              <p:tags r:id="rId8"/>
            </p:custDataLst>
          </p:nvPr>
        </p:nvSpPr>
        <p:spPr>
          <a:xfrm>
            <a:off x="429300" y="4914450"/>
            <a:ext cx="4006800" cy="5859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p>
        </p:txBody>
      </p:sp>
      <p:sp>
        <p:nvSpPr>
          <p:cNvPr id="13" name="文本占位符 12"/>
          <p:cNvSpPr>
            <a:spLocks noGrp="1"/>
          </p:cNvSpPr>
          <p:nvPr>
            <p:ph type="body" sz="quarter" idx="16"/>
            <p:custDataLst>
              <p:tags r:id="rId9"/>
            </p:custDataLst>
          </p:nvPr>
        </p:nvSpPr>
        <p:spPr>
          <a:xfrm>
            <a:off x="4689900" y="4910850"/>
            <a:ext cx="4025700" cy="5859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10" name="矩形 9"/>
          <p:cNvSpPr/>
          <p:nvPr userDrawn="1">
            <p:custDataLst>
              <p:tags r:id="rId1"/>
            </p:custDataLst>
          </p:nvPr>
        </p:nvSpPr>
        <p:spPr>
          <a:xfrm>
            <a:off x="0" y="1576668"/>
            <a:ext cx="9144000" cy="370466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hasCustomPrompt="1"/>
            <p:custDataLst>
              <p:tags r:id="rId2"/>
            </p:custDataLst>
          </p:nvPr>
        </p:nvSpPr>
        <p:spPr>
          <a:xfrm>
            <a:off x="1142100" y="1637550"/>
            <a:ext cx="6858000" cy="1790100"/>
          </a:xfrm>
        </p:spPr>
        <p:txBody>
          <a:bodyPr anchor="b"/>
          <a:lstStyle>
            <a:lvl1pPr algn="ctr">
              <a:defRPr sz="45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单击此处编辑标题</a:t>
            </a:r>
          </a:p>
        </p:txBody>
      </p:sp>
      <p:sp>
        <p:nvSpPr>
          <p:cNvPr id="3" name="日期占位符 2"/>
          <p:cNvSpPr>
            <a:spLocks noGrp="1"/>
          </p:cNvSpPr>
          <p:nvPr>
            <p:ph type="dt" sz="half" idx="10"/>
            <p:custDataLst>
              <p:tags r:id="rId3"/>
            </p:custDataLst>
          </p:nvPr>
        </p:nvSpPr>
        <p:spPr>
          <a:xfrm>
            <a:off x="285750" y="6356350"/>
            <a:ext cx="2743200" cy="365125"/>
          </a:xfrm>
        </p:spPr>
        <p:txBody>
          <a:bodyPr/>
          <a:lstStyle/>
          <a:p>
            <a:fld id="{760FBDFE-C587-4B4C-A407-44438C67B59E}" type="datetimeFigureOut">
              <a:rPr lang="zh-CN" altLang="en-US" smtClean="0"/>
              <a:t>2025/8/10</a:t>
            </a:fld>
            <a:endParaRPr lang="zh-CN" altLang="en-US"/>
          </a:p>
        </p:txBody>
      </p:sp>
      <p:sp>
        <p:nvSpPr>
          <p:cNvPr id="4" name="页脚占位符 3"/>
          <p:cNvSpPr>
            <a:spLocks noGrp="1"/>
          </p:cNvSpPr>
          <p:nvPr>
            <p:ph type="ftr" sz="quarter" idx="11"/>
            <p:custDataLst>
              <p:tags r:id="rId4"/>
            </p:custDataLst>
          </p:nvPr>
        </p:nvSpPr>
        <p:spPr>
          <a:xfrm>
            <a:off x="2514600" y="6356350"/>
            <a:ext cx="4114800" cy="365125"/>
          </a:xfrm>
        </p:spPr>
        <p:txBody>
          <a:bodyPr/>
          <a:lstStyle/>
          <a:p>
            <a:endParaRPr lang="zh-CN" altLang="en-US" dirty="0"/>
          </a:p>
        </p:txBody>
      </p:sp>
      <p:sp>
        <p:nvSpPr>
          <p:cNvPr id="5" name="灯片编号占位符 4"/>
          <p:cNvSpPr>
            <a:spLocks noGrp="1"/>
          </p:cNvSpPr>
          <p:nvPr>
            <p:ph type="sldNum" sz="quarter" idx="12"/>
            <p:custDataLst>
              <p:tags r:id="rId5"/>
            </p:custDataLst>
          </p:nvPr>
        </p:nvSpPr>
        <p:spPr>
          <a:xfrm>
            <a:off x="6115050" y="6356350"/>
            <a:ext cx="2743200" cy="365125"/>
          </a:xfrm>
        </p:spPr>
        <p:txBody>
          <a:bodyPr/>
          <a:lstStyle/>
          <a:p>
            <a:fld id="{49AE70B2-8BF9-45C0-BB95-33D1B9D3A854}" type="slidenum">
              <a:rPr lang="zh-CN" altLang="en-US" smtClean="0"/>
              <a:t>‹#›</a:t>
            </a:fld>
            <a:endParaRPr lang="zh-CN" altLang="en-US" dirty="0"/>
          </a:p>
        </p:txBody>
      </p:sp>
      <p:sp>
        <p:nvSpPr>
          <p:cNvPr id="7" name="文本占位符 6"/>
          <p:cNvSpPr>
            <a:spLocks noGrp="1"/>
          </p:cNvSpPr>
          <p:nvPr>
            <p:ph type="body" sz="quarter" idx="13"/>
            <p:custDataLst>
              <p:tags r:id="rId6"/>
            </p:custDataLst>
          </p:nvPr>
        </p:nvSpPr>
        <p:spPr>
          <a:xfrm>
            <a:off x="1141810" y="4069800"/>
            <a:ext cx="6858000" cy="1242000"/>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vl1pPr>
          </a:lstStyle>
          <a:p>
            <a:pPr>
              <a:defRPr/>
            </a:pPr>
            <a:fld id="{CB1AC365-9AC6-4121-A977-0334C004DD39}" type="datetimeFigureOut">
              <a:rPr lang="zh-CN" altLang="en-US"/>
              <a:t>2025/8/10</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幻灯片编号占位符 5"/>
          <p:cNvSpPr>
            <a:spLocks noGrp="1"/>
          </p:cNvSpPr>
          <p:nvPr>
            <p:ph type="sldNum" sz="quarter" idx="12"/>
          </p:nvPr>
        </p:nvSpPr>
        <p:spPr/>
        <p:txBody>
          <a:bodyPr/>
          <a:lstStyle>
            <a:lvl1pPr>
              <a:defRPr/>
            </a:lvl1pPr>
          </a:lstStyle>
          <a:p>
            <a:pPr>
              <a:defRPr/>
            </a:pPr>
            <a:fld id="{915EA12A-8CCD-44DE-BFFA-E7984E4537B0}" type="slidenum">
              <a:rPr lang="zh-CN" altLang="en-US"/>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3"/>
          <p:cNvSpPr>
            <a:spLocks noGrp="1"/>
          </p:cNvSpPr>
          <p:nvPr>
            <p:ph type="dt" sz="half" idx="10"/>
          </p:nvPr>
        </p:nvSpPr>
        <p:spPr/>
        <p:txBody>
          <a:bodyPr/>
          <a:lstStyle>
            <a:lvl1pPr>
              <a:defRPr/>
            </a:lvl1pPr>
          </a:lstStyle>
          <a:p>
            <a:pPr>
              <a:defRPr/>
            </a:pPr>
            <a:fld id="{7F6C3EAB-0340-432F-B926-649D4B6664FF}" type="datetimeFigureOut">
              <a:rPr lang="zh-CN" altLang="en-US"/>
              <a:t>2025/8/10</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1E47C91D-8B97-4271-B5A1-AE01D61F2453}" type="slidenum">
              <a:rPr lang="zh-CN" altLang="en-US"/>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3"/>
          <p:cNvSpPr>
            <a:spLocks noGrp="1"/>
          </p:cNvSpPr>
          <p:nvPr>
            <p:ph type="dt" sz="half" idx="10"/>
          </p:nvPr>
        </p:nvSpPr>
        <p:spPr/>
        <p:txBody>
          <a:bodyPr/>
          <a:lstStyle>
            <a:lvl1pPr>
              <a:defRPr/>
            </a:lvl1pPr>
          </a:lstStyle>
          <a:p>
            <a:pPr>
              <a:defRPr/>
            </a:pPr>
            <a:fld id="{A7EF10B6-9F03-43CF-9B53-8C598C9E54DD}" type="datetimeFigureOut">
              <a:rPr lang="zh-CN" altLang="en-US"/>
              <a:t>2025/8/10</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幻灯片编号占位符 5"/>
          <p:cNvSpPr>
            <a:spLocks noGrp="1"/>
          </p:cNvSpPr>
          <p:nvPr>
            <p:ph type="sldNum" sz="quarter" idx="12"/>
          </p:nvPr>
        </p:nvSpPr>
        <p:spPr/>
        <p:txBody>
          <a:bodyPr/>
          <a:lstStyle>
            <a:lvl1pPr>
              <a:defRPr/>
            </a:lvl1pPr>
          </a:lstStyle>
          <a:p>
            <a:pPr>
              <a:defRPr/>
            </a:pPr>
            <a:fld id="{7DA63A96-2454-49FC-B061-D54C1ADE653F}" type="slidenum">
              <a:rPr lang="zh-CN" altLang="en-US"/>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3"/>
          <p:cNvSpPr>
            <a:spLocks noGrp="1"/>
          </p:cNvSpPr>
          <p:nvPr>
            <p:ph type="dt" sz="half" idx="10"/>
          </p:nvPr>
        </p:nvSpPr>
        <p:spPr/>
        <p:txBody>
          <a:bodyPr/>
          <a:lstStyle>
            <a:lvl1pPr>
              <a:defRPr/>
            </a:lvl1pPr>
          </a:lstStyle>
          <a:p>
            <a:pPr>
              <a:defRPr/>
            </a:pPr>
            <a:fld id="{C1E8214A-A5F4-4C8D-89BA-80AFED4FA82E}" type="datetimeFigureOut">
              <a:rPr lang="zh-CN" altLang="en-US"/>
              <a:t>2025/8/10</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幻灯片编号占位符 5"/>
          <p:cNvSpPr>
            <a:spLocks noGrp="1"/>
          </p:cNvSpPr>
          <p:nvPr>
            <p:ph type="sldNum" sz="quarter" idx="12"/>
          </p:nvPr>
        </p:nvSpPr>
        <p:spPr/>
        <p:txBody>
          <a:bodyPr/>
          <a:lstStyle>
            <a:lvl1pPr>
              <a:defRPr/>
            </a:lvl1pPr>
          </a:lstStyle>
          <a:p>
            <a:pPr>
              <a:defRPr/>
            </a:pPr>
            <a:fld id="{2B03621F-2684-4007-8346-81B44F0F3150}" type="slidenum">
              <a:rPr lang="zh-CN" altLang="en-US"/>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3BCFAA97-2BED-4541-A3C3-DDDD054CE71C}" type="datetimeFigureOut">
              <a:rPr lang="zh-CN" altLang="en-US"/>
              <a:t>2025/8/10</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幻灯片编号占位符 5"/>
          <p:cNvSpPr>
            <a:spLocks noGrp="1"/>
          </p:cNvSpPr>
          <p:nvPr>
            <p:ph type="sldNum" sz="quarter" idx="12"/>
          </p:nvPr>
        </p:nvSpPr>
        <p:spPr/>
        <p:txBody>
          <a:bodyPr/>
          <a:lstStyle>
            <a:lvl1pPr>
              <a:defRPr/>
            </a:lvl1pPr>
          </a:lstStyle>
          <a:p>
            <a:pPr>
              <a:defRPr/>
            </a:pPr>
            <a:fld id="{7E7817F9-8A3A-4927-A066-41E629997F91}" type="slidenum">
              <a:rPr lang="zh-CN" altLang="en-US"/>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AE8AE1B8-A378-4C90-9AF4-8C47144951FA}" type="datetimeFigureOut">
              <a:rPr lang="zh-CN" altLang="en-US"/>
              <a:t>2025/8/10</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05966B5F-ABCD-436A-A588-FA5257843B3A}" type="slidenum">
              <a:rPr lang="zh-CN" altLang="en-US"/>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8B8A8F54-C7B0-484C-8660-8DBCAD3DEC43}" type="datetimeFigureOut">
              <a:rPr lang="zh-CN" altLang="en-US"/>
              <a:t>2025/8/10</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幻灯片编号占位符 5"/>
          <p:cNvSpPr>
            <a:spLocks noGrp="1"/>
          </p:cNvSpPr>
          <p:nvPr>
            <p:ph type="sldNum" sz="quarter" idx="12"/>
          </p:nvPr>
        </p:nvSpPr>
        <p:spPr/>
        <p:txBody>
          <a:bodyPr/>
          <a:lstStyle>
            <a:lvl1pPr>
              <a:defRPr/>
            </a:lvl1pPr>
          </a:lstStyle>
          <a:p>
            <a:pPr>
              <a:defRPr/>
            </a:pPr>
            <a:fld id="{B73E11EC-D0EE-4786-8623-7F314F526838}" type="slidenum">
              <a:rPr lang="zh-CN" altLang="en-US"/>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21" Type="http://schemas.openxmlformats.org/officeDocument/2006/relationships/tags" Target="../tags/tag3.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tags" Target="../tags/tag7.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tags" Target="../tags/tag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tags" Target="../tags/tag6.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tags" Target="../tags/tag5.xml"/><Relationship Id="rId10" Type="http://schemas.openxmlformats.org/officeDocument/2006/relationships/slideLayout" Target="../slideLayouts/slideLayout21.xml"/><Relationship Id="rId19" Type="http://schemas.openxmlformats.org/officeDocument/2006/relationships/theme" Target="../theme/theme2.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tags" Target="../tags/tag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标题占位符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7171" name="文本占位符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kumimoji="1" sz="1200">
                <a:solidFill>
                  <a:schemeClr val="tx1">
                    <a:tint val="75000"/>
                  </a:schemeClr>
                </a:solidFill>
                <a:latin typeface="+mn-lt"/>
                <a:ea typeface="+mn-ea"/>
              </a:defRPr>
            </a:lvl1pPr>
          </a:lstStyle>
          <a:p>
            <a:pPr>
              <a:defRPr/>
            </a:pPr>
            <a:fld id="{6CF29BEC-490D-4AF3-81B3-5465A1E92A24}" type="datetimeFigureOut">
              <a:rPr lang="zh-CN" altLang="en-US"/>
              <a:t>2025/8/10</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kumimoji="1" sz="1200">
                <a:solidFill>
                  <a:schemeClr val="tx1">
                    <a:tint val="75000"/>
                  </a:schemeClr>
                </a:solidFill>
                <a:latin typeface="+mn-lt"/>
                <a:ea typeface="+mn-ea"/>
              </a:defRPr>
            </a:lvl1pPr>
          </a:lstStyle>
          <a:p>
            <a:pPr>
              <a:defRPr/>
            </a:pPr>
            <a:endParaRPr lang="zh-CN" altLang="en-US"/>
          </a:p>
        </p:txBody>
      </p:sp>
      <p:sp>
        <p:nvSpPr>
          <p:cNvPr id="6" name="幻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kumimoji="1" sz="1200">
                <a:solidFill>
                  <a:schemeClr val="tx1">
                    <a:tint val="75000"/>
                  </a:schemeClr>
                </a:solidFill>
                <a:latin typeface="+mn-lt"/>
                <a:ea typeface="+mn-ea"/>
              </a:defRPr>
            </a:lvl1pPr>
          </a:lstStyle>
          <a:p>
            <a:pPr>
              <a:defRPr/>
            </a:pPr>
            <a:fld id="{0E6ABF48-D27C-4D46-98FD-952E0E323844}"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p:bodyStyle>
    <p:otherStyle>
      <a:defPPr>
        <a:defRPr lang="zh-C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20"/>
            </p:custDataLst>
          </p:nvPr>
        </p:nvSpPr>
        <p:spPr>
          <a:xfrm>
            <a:off x="628650" y="1131094"/>
            <a:ext cx="7886700" cy="994172"/>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custDataLst>
              <p:tags r:id="rId21"/>
            </p:custDataLst>
          </p:nvPr>
        </p:nvSpPr>
        <p:spPr>
          <a:xfrm>
            <a:off x="628650" y="2226469"/>
            <a:ext cx="7886700" cy="3263504"/>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22"/>
            </p:custDataLst>
          </p:nvPr>
        </p:nvSpPr>
        <p:spPr>
          <a:xfrm>
            <a:off x="628650" y="5624513"/>
            <a:ext cx="2057400" cy="273844"/>
          </a:xfrm>
          <a:prstGeom prst="rect">
            <a:avLst/>
          </a:prstGeom>
        </p:spPr>
        <p:txBody>
          <a:bodyPr vert="horz" lIns="91440" tIns="45720" rIns="91440" bIns="45720" rtlCol="0" anchor="ctr">
            <a:normAutofit/>
          </a:bodyPr>
          <a:lstStyle>
            <a:lvl1pPr algn="l">
              <a:defRPr sz="900">
                <a:solidFill>
                  <a:schemeClr val="bg1">
                    <a:lumMod val="65000"/>
                  </a:schemeClr>
                </a:solidFill>
                <a:latin typeface="+mn-ea"/>
                <a:ea typeface="+mn-ea"/>
              </a:defRPr>
            </a:lvl1pPr>
          </a:lstStyle>
          <a:p>
            <a:fld id="{3AF26454-18F3-4682-85CD-2E9D3BF5A20C}" type="datetimeFigureOut">
              <a:rPr lang="zh-CN" altLang="en-US" smtClean="0"/>
              <a:t>2025/8/10</a:t>
            </a:fld>
            <a:endParaRPr lang="zh-CN" altLang="en-US" dirty="0"/>
          </a:p>
        </p:txBody>
      </p:sp>
      <p:sp>
        <p:nvSpPr>
          <p:cNvPr id="5" name="页脚占位符 4"/>
          <p:cNvSpPr>
            <a:spLocks noGrp="1"/>
          </p:cNvSpPr>
          <p:nvPr>
            <p:ph type="ftr" sz="quarter" idx="3"/>
            <p:custDataLst>
              <p:tags r:id="rId23"/>
            </p:custDataLst>
          </p:nvPr>
        </p:nvSpPr>
        <p:spPr>
          <a:xfrm>
            <a:off x="3028950" y="5624513"/>
            <a:ext cx="3086100" cy="273844"/>
          </a:xfrm>
          <a:prstGeom prst="rect">
            <a:avLst/>
          </a:prstGeom>
        </p:spPr>
        <p:txBody>
          <a:bodyPr vert="horz" lIns="91440" tIns="45720" rIns="91440" bIns="45720" rtlCol="0" anchor="ctr">
            <a:normAutofit/>
          </a:bodyPr>
          <a:lstStyle>
            <a:lvl1pPr algn="ctr">
              <a:defRPr sz="900">
                <a:solidFill>
                  <a:schemeClr val="bg1">
                    <a:lumMod val="65000"/>
                  </a:schemeClr>
                </a:solidFill>
                <a:latin typeface="+mn-ea"/>
                <a:ea typeface="+mn-ea"/>
              </a:defRPr>
            </a:lvl1pPr>
          </a:lstStyle>
          <a:p>
            <a:endParaRPr lang="zh-CN" altLang="en-US"/>
          </a:p>
        </p:txBody>
      </p:sp>
      <p:sp>
        <p:nvSpPr>
          <p:cNvPr id="6" name="灯片编号占位符 5"/>
          <p:cNvSpPr>
            <a:spLocks noGrp="1"/>
          </p:cNvSpPr>
          <p:nvPr>
            <p:ph type="sldNum" sz="quarter" idx="4"/>
            <p:custDataLst>
              <p:tags r:id="rId24"/>
            </p:custDataLst>
          </p:nvPr>
        </p:nvSpPr>
        <p:spPr>
          <a:xfrm>
            <a:off x="6457950" y="5624513"/>
            <a:ext cx="2057400" cy="273844"/>
          </a:xfrm>
          <a:prstGeom prst="rect">
            <a:avLst/>
          </a:prstGeom>
        </p:spPr>
        <p:txBody>
          <a:bodyPr vert="horz" lIns="91440" tIns="45720" rIns="91440" bIns="45720" rtlCol="0" anchor="ctr">
            <a:normAutofit/>
          </a:bodyPr>
          <a:lstStyle>
            <a:lvl1pPr algn="r">
              <a:defRPr sz="900">
                <a:solidFill>
                  <a:schemeClr val="bg1">
                    <a:lumMod val="65000"/>
                  </a:schemeClr>
                </a:solidFill>
                <a:latin typeface="+mn-ea"/>
                <a:ea typeface="+mn-ea"/>
              </a:defRPr>
            </a:lvl1pPr>
          </a:lstStyle>
          <a:p>
            <a:fld id="{20B1BF28-F930-49E4-85CE-AE60C16D92B0}" type="slidenum">
              <a:rPr lang="zh-CN" altLang="en-US" smtClean="0"/>
              <a:t>‹#›</a:t>
            </a:fld>
            <a:endParaRPr lang="zh-CN" altLang="en-US"/>
          </a:p>
        </p:txBody>
      </p:sp>
      <p:sp>
        <p:nvSpPr>
          <p:cNvPr id="7" name="KSO_TEMPLATE" hidden="1"/>
          <p:cNvSpPr/>
          <p:nvPr>
            <p:custDataLst>
              <p:tags r:id="rId25"/>
            </p:custDataLst>
          </p:nvPr>
        </p:nvSpPr>
        <p:spPr>
          <a:xfrm>
            <a:off x="0" y="85725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xStyles>
    <p:titleStyle>
      <a:lvl1pPr algn="l" defTabSz="685800" rtl="0" eaLnBrk="1" latinLnBrk="0" hangingPunct="1">
        <a:lnSpc>
          <a:spcPct val="90000"/>
        </a:lnSpc>
        <a:spcBef>
          <a:spcPct val="0"/>
        </a:spcBef>
        <a:buNone/>
        <a:defRPr sz="3300" kern="1200">
          <a:solidFill>
            <a:schemeClr val="tx1"/>
          </a:solidFill>
          <a:latin typeface="+mj-ea"/>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ea"/>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ea"/>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ea"/>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ags" Target="../tags/tag128.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52.xml"/><Relationship Id="rId1" Type="http://schemas.openxmlformats.org/officeDocument/2006/relationships/tags" Target="../tags/tag151.xml"/><Relationship Id="rId4" Type="http://schemas.openxmlformats.org/officeDocument/2006/relationships/image" Target="../media/image4.jpe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54.xml"/><Relationship Id="rId1" Type="http://schemas.openxmlformats.org/officeDocument/2006/relationships/tags" Target="../tags/tag153.xml"/><Relationship Id="rId4" Type="http://schemas.openxmlformats.org/officeDocument/2006/relationships/image" Target="../media/image4.jpe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56.xml"/><Relationship Id="rId1" Type="http://schemas.openxmlformats.org/officeDocument/2006/relationships/tags" Target="../tags/tag155.xml"/><Relationship Id="rId4" Type="http://schemas.openxmlformats.org/officeDocument/2006/relationships/image" Target="../media/image4.jpe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58.xml"/><Relationship Id="rId1" Type="http://schemas.openxmlformats.org/officeDocument/2006/relationships/tags" Target="../tags/tag157.xml"/><Relationship Id="rId4" Type="http://schemas.openxmlformats.org/officeDocument/2006/relationships/image" Target="../media/image4.jpe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60.xml"/><Relationship Id="rId1" Type="http://schemas.openxmlformats.org/officeDocument/2006/relationships/tags" Target="../tags/tag159.xml"/><Relationship Id="rId4" Type="http://schemas.openxmlformats.org/officeDocument/2006/relationships/image" Target="../media/image4.jpeg"/></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5.bin"/><Relationship Id="rId3" Type="http://schemas.openxmlformats.org/officeDocument/2006/relationships/tags" Target="../tags/tag163.xml"/><Relationship Id="rId7" Type="http://schemas.openxmlformats.org/officeDocument/2006/relationships/image" Target="../media/image13.wmf"/><Relationship Id="rId2" Type="http://schemas.openxmlformats.org/officeDocument/2006/relationships/tags" Target="../tags/tag162.xml"/><Relationship Id="rId1" Type="http://schemas.openxmlformats.org/officeDocument/2006/relationships/tags" Target="../tags/tag161.xml"/><Relationship Id="rId6" Type="http://schemas.openxmlformats.org/officeDocument/2006/relationships/oleObject" Target="../embeddings/oleObject4.bin"/><Relationship Id="rId5" Type="http://schemas.openxmlformats.org/officeDocument/2006/relationships/image" Target="../media/image4.jpeg"/><Relationship Id="rId4" Type="http://schemas.openxmlformats.org/officeDocument/2006/relationships/slideLayout" Target="../slideLayouts/slideLayout18.xml"/><Relationship Id="rId9" Type="http://schemas.openxmlformats.org/officeDocument/2006/relationships/image" Target="../media/image14.wmf"/></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65.xml"/><Relationship Id="rId1" Type="http://schemas.openxmlformats.org/officeDocument/2006/relationships/tags" Target="../tags/tag164.xml"/><Relationship Id="rId4" Type="http://schemas.openxmlformats.org/officeDocument/2006/relationships/image" Target="../media/image4.jpeg"/></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7.bin"/><Relationship Id="rId3" Type="http://schemas.openxmlformats.org/officeDocument/2006/relationships/tags" Target="../tags/tag168.xml"/><Relationship Id="rId7" Type="http://schemas.openxmlformats.org/officeDocument/2006/relationships/image" Target="../media/image15.wmf"/><Relationship Id="rId2" Type="http://schemas.openxmlformats.org/officeDocument/2006/relationships/tags" Target="../tags/tag167.xml"/><Relationship Id="rId1" Type="http://schemas.openxmlformats.org/officeDocument/2006/relationships/tags" Target="../tags/tag166.xml"/><Relationship Id="rId6" Type="http://schemas.openxmlformats.org/officeDocument/2006/relationships/oleObject" Target="../embeddings/oleObject6.bin"/><Relationship Id="rId11" Type="http://schemas.openxmlformats.org/officeDocument/2006/relationships/image" Target="../media/image17.wmf"/><Relationship Id="rId5" Type="http://schemas.openxmlformats.org/officeDocument/2006/relationships/image" Target="../media/image4.jpeg"/><Relationship Id="rId10" Type="http://schemas.openxmlformats.org/officeDocument/2006/relationships/oleObject" Target="../embeddings/oleObject8.bin"/><Relationship Id="rId4" Type="http://schemas.openxmlformats.org/officeDocument/2006/relationships/slideLayout" Target="../slideLayouts/slideLayout18.xml"/><Relationship Id="rId9" Type="http://schemas.openxmlformats.org/officeDocument/2006/relationships/image" Target="../media/image16.wmf"/></Relationships>
</file>

<file path=ppt/slides/_rels/slide18.xml.rels><?xml version="1.0" encoding="UTF-8" standalone="yes"?>
<Relationships xmlns="http://schemas.openxmlformats.org/package/2006/relationships"><Relationship Id="rId3" Type="http://schemas.openxmlformats.org/officeDocument/2006/relationships/tags" Target="../tags/tag171.xml"/><Relationship Id="rId2" Type="http://schemas.openxmlformats.org/officeDocument/2006/relationships/tags" Target="../tags/tag170.xml"/><Relationship Id="rId1" Type="http://schemas.openxmlformats.org/officeDocument/2006/relationships/tags" Target="../tags/tag169.xml"/><Relationship Id="rId6" Type="http://schemas.openxmlformats.org/officeDocument/2006/relationships/image" Target="../media/image18.png"/><Relationship Id="rId5" Type="http://schemas.openxmlformats.org/officeDocument/2006/relationships/image" Target="../media/image4.jpeg"/><Relationship Id="rId4"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73.xml"/><Relationship Id="rId1" Type="http://schemas.openxmlformats.org/officeDocument/2006/relationships/tags" Target="../tags/tag172.xml"/><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3" Type="http://schemas.openxmlformats.org/officeDocument/2006/relationships/tags" Target="../tags/tag131.xml"/><Relationship Id="rId7" Type="http://schemas.openxmlformats.org/officeDocument/2006/relationships/image" Target="../media/image4.jpeg"/><Relationship Id="rId2" Type="http://schemas.openxmlformats.org/officeDocument/2006/relationships/tags" Target="../tags/tag130.xml"/><Relationship Id="rId1" Type="http://schemas.openxmlformats.org/officeDocument/2006/relationships/tags" Target="../tags/tag129.xml"/><Relationship Id="rId6" Type="http://schemas.openxmlformats.org/officeDocument/2006/relationships/slideLayout" Target="../slideLayouts/slideLayout18.xml"/><Relationship Id="rId5" Type="http://schemas.openxmlformats.org/officeDocument/2006/relationships/tags" Target="../tags/tag133.xml"/><Relationship Id="rId4" Type="http://schemas.openxmlformats.org/officeDocument/2006/relationships/tags" Target="../tags/tag13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75.xml"/><Relationship Id="rId1" Type="http://schemas.openxmlformats.org/officeDocument/2006/relationships/tags" Target="../tags/tag174.xml"/><Relationship Id="rId5" Type="http://schemas.openxmlformats.org/officeDocument/2006/relationships/image" Target="../media/image19.png"/><Relationship Id="rId4" Type="http://schemas.openxmlformats.org/officeDocument/2006/relationships/image" Target="../media/image4.jpe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77.xml"/><Relationship Id="rId1" Type="http://schemas.openxmlformats.org/officeDocument/2006/relationships/tags" Target="../tags/tag176.xml"/><Relationship Id="rId4" Type="http://schemas.openxmlformats.org/officeDocument/2006/relationships/image" Target="../media/image4.jpeg"/></Relationships>
</file>

<file path=ppt/slides/_rels/slide2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18.xml"/><Relationship Id="rId1" Type="http://schemas.openxmlformats.org/officeDocument/2006/relationships/tags" Target="../tags/tag178.xml"/><Relationship Id="rId4" Type="http://schemas.openxmlformats.org/officeDocument/2006/relationships/image" Target="../media/image20.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tags" Target="../tags/tag180.xml"/><Relationship Id="rId1" Type="http://schemas.openxmlformats.org/officeDocument/2006/relationships/tags" Target="../tags/tag179.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35.xml"/><Relationship Id="rId1" Type="http://schemas.openxmlformats.org/officeDocument/2006/relationships/tags" Target="../tags/tag134.xml"/><Relationship Id="rId5" Type="http://schemas.openxmlformats.org/officeDocument/2006/relationships/image" Target="../media/image5.pn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tags" Target="../tags/tag138.xml"/><Relationship Id="rId7" Type="http://schemas.openxmlformats.org/officeDocument/2006/relationships/image" Target="../media/image6.wmf"/><Relationship Id="rId2" Type="http://schemas.openxmlformats.org/officeDocument/2006/relationships/tags" Target="../tags/tag137.xml"/><Relationship Id="rId1" Type="http://schemas.openxmlformats.org/officeDocument/2006/relationships/tags" Target="../tags/tag136.xml"/><Relationship Id="rId6" Type="http://schemas.openxmlformats.org/officeDocument/2006/relationships/oleObject" Target="../embeddings/oleObject1.bin"/><Relationship Id="rId5" Type="http://schemas.openxmlformats.org/officeDocument/2006/relationships/image" Target="../media/image4.jpeg"/><Relationship Id="rId4"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tags" Target="../tags/tag141.xml"/><Relationship Id="rId7" Type="http://schemas.openxmlformats.org/officeDocument/2006/relationships/image" Target="../media/image8.wmf"/><Relationship Id="rId2" Type="http://schemas.openxmlformats.org/officeDocument/2006/relationships/tags" Target="../tags/tag140.xml"/><Relationship Id="rId1" Type="http://schemas.openxmlformats.org/officeDocument/2006/relationships/tags" Target="../tags/tag139.xml"/><Relationship Id="rId6" Type="http://schemas.openxmlformats.org/officeDocument/2006/relationships/oleObject" Target="../embeddings/oleObject2.bin"/><Relationship Id="rId5" Type="http://schemas.openxmlformats.org/officeDocument/2006/relationships/image" Target="../media/image4.jpeg"/><Relationship Id="rId4"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2.bin"/><Relationship Id="rId3" Type="http://schemas.openxmlformats.org/officeDocument/2006/relationships/tags" Target="../tags/tag144.xml"/><Relationship Id="rId7" Type="http://schemas.openxmlformats.org/officeDocument/2006/relationships/image" Target="../media/image9.wmf"/><Relationship Id="rId2" Type="http://schemas.openxmlformats.org/officeDocument/2006/relationships/tags" Target="../tags/tag143.xml"/><Relationship Id="rId1" Type="http://schemas.openxmlformats.org/officeDocument/2006/relationships/tags" Target="../tags/tag142.xml"/><Relationship Id="rId6" Type="http://schemas.openxmlformats.org/officeDocument/2006/relationships/oleObject" Target="../embeddings/oleObject1.bin"/><Relationship Id="rId5" Type="http://schemas.openxmlformats.org/officeDocument/2006/relationships/image" Target="../media/image4.jpeg"/><Relationship Id="rId10" Type="http://schemas.openxmlformats.org/officeDocument/2006/relationships/image" Target="../media/image11.wmf"/><Relationship Id="rId4" Type="http://schemas.openxmlformats.org/officeDocument/2006/relationships/slideLayout" Target="../slideLayouts/slideLayout18.xml"/><Relationship Id="rId9" Type="http://schemas.openxmlformats.org/officeDocument/2006/relationships/image" Target="../media/image10.wmf"/></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18.xml"/><Relationship Id="rId1" Type="http://schemas.openxmlformats.org/officeDocument/2006/relationships/tags" Target="../tags/tag145.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47.xml"/><Relationship Id="rId1" Type="http://schemas.openxmlformats.org/officeDocument/2006/relationships/tags" Target="../tags/tag146.xml"/><Relationship Id="rId6" Type="http://schemas.openxmlformats.org/officeDocument/2006/relationships/image" Target="../media/image12.wmf"/><Relationship Id="rId5" Type="http://schemas.openxmlformats.org/officeDocument/2006/relationships/oleObject" Target="../embeddings/oleObject3.bin"/><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3" Type="http://schemas.openxmlformats.org/officeDocument/2006/relationships/tags" Target="../tags/tag150.xml"/><Relationship Id="rId2" Type="http://schemas.openxmlformats.org/officeDocument/2006/relationships/tags" Target="../tags/tag149.xml"/><Relationship Id="rId1" Type="http://schemas.openxmlformats.org/officeDocument/2006/relationships/tags" Target="../tags/tag148.xml"/><Relationship Id="rId5" Type="http://schemas.openxmlformats.org/officeDocument/2006/relationships/image" Target="../media/image4.jpeg"/><Relationship Id="rId4"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stretch>
            <a:fillRect/>
          </a:stretch>
        </p:blipFill>
        <p:spPr>
          <a:xfrm>
            <a:off x="0" y="0"/>
            <a:ext cx="9144635" cy="6227445"/>
          </a:xfrm>
          <a:prstGeom prst="rect">
            <a:avLst/>
          </a:prstGeom>
        </p:spPr>
      </p:pic>
      <p:sp>
        <p:nvSpPr>
          <p:cNvPr id="8" name="矩形 7"/>
          <p:cNvSpPr/>
          <p:nvPr/>
        </p:nvSpPr>
        <p:spPr>
          <a:xfrm>
            <a:off x="0" y="1766570"/>
            <a:ext cx="9144635" cy="2838450"/>
          </a:xfrm>
          <a:prstGeom prst="rect">
            <a:avLst/>
          </a:prstGeom>
          <a:solidFill>
            <a:schemeClr val="bg1">
              <a:lumMod val="95000"/>
              <a:alpha val="80000"/>
            </a:schemeClr>
          </a:solidFill>
          <a:ln>
            <a:noFill/>
          </a:ln>
          <a:effectLst>
            <a:glow rad="139700">
              <a:schemeClr val="bg1">
                <a:lumMod val="50000"/>
                <a:alpha val="40000"/>
              </a:schemeClr>
            </a:glow>
            <a:outerShdw blurRad="152400" dist="165100" dir="2700000" algn="tl" rotWithShape="0">
              <a:schemeClr val="bg1">
                <a:lumMod val="85000"/>
                <a:alpha val="27000"/>
              </a:schemeClr>
            </a:outerShdw>
          </a:effectLst>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7" name="矩形 6"/>
          <p:cNvSpPr/>
          <p:nvPr/>
        </p:nvSpPr>
        <p:spPr>
          <a:xfrm>
            <a:off x="0" y="1978660"/>
            <a:ext cx="9144635" cy="2395220"/>
          </a:xfrm>
          <a:prstGeom prst="rect">
            <a:avLst/>
          </a:prstGeom>
          <a:solidFill>
            <a:srgbClr val="008ABD"/>
          </a:solidFill>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2" name="五边形 1"/>
          <p:cNvSpPr/>
          <p:nvPr/>
        </p:nvSpPr>
        <p:spPr>
          <a:xfrm>
            <a:off x="0" y="289560"/>
            <a:ext cx="544195" cy="284480"/>
          </a:xfrm>
          <a:prstGeom prst="homePlate">
            <a:avLst/>
          </a:prstGeom>
          <a:solidFill>
            <a:srgbClr val="008ABD"/>
          </a:solidFill>
        </p:spPr>
        <p:style>
          <a:lnRef idx="0">
            <a:srgbClr val="FFFFFF"/>
          </a:lnRef>
          <a:fillRef idx="1">
            <a:schemeClr val="accent1"/>
          </a:fillRef>
          <a:effectRef idx="0">
            <a:srgbClr val="FFFFFF"/>
          </a:effectRef>
          <a:fontRef idx="minor">
            <a:schemeClr val="lt1"/>
          </a:fontRef>
        </p:style>
        <p:txBody>
          <a:bodyPr/>
          <a:lstStyle/>
          <a:p>
            <a:endParaRPr lang="zh-CN" altLang="en-US"/>
          </a:p>
        </p:txBody>
      </p:sp>
      <p:sp>
        <p:nvSpPr>
          <p:cNvPr id="3" name="文本框 2"/>
          <p:cNvSpPr txBox="1"/>
          <p:nvPr/>
        </p:nvSpPr>
        <p:spPr>
          <a:xfrm>
            <a:off x="554355" y="180975"/>
            <a:ext cx="1650365" cy="521970"/>
          </a:xfrm>
          <a:prstGeom prst="rect">
            <a:avLst/>
          </a:prstGeom>
          <a:noFill/>
        </p:spPr>
        <p:txBody>
          <a:bodyPr wrap="square" rtlCol="0">
            <a:spAutoFit/>
          </a:bodyPr>
          <a:lstStyle/>
          <a:p>
            <a:r>
              <a:rPr lang="zh-CN" altLang="en-US" sz="2800">
                <a:ln w="9525">
                  <a:solidFill>
                    <a:sysClr val="windowText" lastClr="000000"/>
                  </a:solidFill>
                  <a:prstDash val="solid"/>
                </a:ln>
                <a:solidFill>
                  <a:schemeClr val="tx1">
                    <a:lumMod val="95000"/>
                    <a:lumOff val="5000"/>
                  </a:schemeClr>
                </a:solidFill>
                <a:effectLst>
                  <a:outerShdw blurRad="12700" dist="38100" dir="2700000" algn="tl" rotWithShape="0">
                    <a:schemeClr val="bg1">
                      <a:lumMod val="50000"/>
                    </a:schemeClr>
                  </a:outerShdw>
                </a:effectLst>
              </a:rPr>
              <a:t>电工</a:t>
            </a:r>
            <a:r>
              <a:rPr lang="zh-CN" altLang="en-US" sz="2800">
                <a:ln w="13462">
                  <a:solidFill>
                    <a:sysClr val="windowText" lastClr="000000"/>
                  </a:solidFill>
                  <a:prstDash val="solid"/>
                </a:ln>
                <a:solidFill>
                  <a:schemeClr val="tx1">
                    <a:lumMod val="85000"/>
                    <a:lumOff val="15000"/>
                  </a:schemeClr>
                </a:solidFill>
                <a:effectLst>
                  <a:outerShdw dist="38100" dir="2700000" algn="bl" rotWithShape="0">
                    <a:schemeClr val="accent5"/>
                  </a:outerShdw>
                </a:effectLst>
              </a:rPr>
              <a:t>技术</a:t>
            </a:r>
          </a:p>
        </p:txBody>
      </p:sp>
      <p:pic>
        <p:nvPicPr>
          <p:cNvPr id="10" name="图片 9"/>
          <p:cNvPicPr>
            <a:picLocks noChangeAspect="1"/>
          </p:cNvPicPr>
          <p:nvPr/>
        </p:nvPicPr>
        <p:blipFill>
          <a:blip r:embed="rId4"/>
          <a:stretch>
            <a:fillRect/>
          </a:stretch>
        </p:blipFill>
        <p:spPr>
          <a:xfrm>
            <a:off x="5334948" y="6280761"/>
            <a:ext cx="3759129" cy="530403"/>
          </a:xfrm>
          <a:prstGeom prst="rect">
            <a:avLst/>
          </a:prstGeom>
        </p:spPr>
      </p:pic>
      <p:sp>
        <p:nvSpPr>
          <p:cNvPr id="6" name="Rectangle 3"/>
          <p:cNvSpPr>
            <a:spLocks noGrp="1"/>
          </p:cNvSpPr>
          <p:nvPr>
            <p:custDataLst>
              <p:tags r:id="rId1"/>
            </p:custDataLst>
          </p:nvPr>
        </p:nvSpPr>
        <p:spPr>
          <a:xfrm>
            <a:off x="1638935" y="2237105"/>
            <a:ext cx="6287770" cy="697230"/>
          </a:xfrm>
          <a:prstGeom prst="rect">
            <a:avLst/>
          </a:prstGeom>
          <a:noFill/>
          <a:ln>
            <a:noFill/>
          </a:ln>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ctr" eaLnBrk="1" hangingPunct="1">
              <a:buClrTx/>
              <a:buSzTx/>
              <a:buFontTx/>
            </a:pPr>
            <a:r>
              <a:rPr lang="zh-CN" altLang="en-US" sz="4000" b="1" dirty="0">
                <a:solidFill>
                  <a:schemeClr val="bg1"/>
                </a:solidFill>
                <a:latin typeface="微软雅黑" panose="020B0503020204020204" pitchFamily="34" charset="-122"/>
                <a:ea typeface="微软雅黑" panose="020B0503020204020204" pitchFamily="34" charset="-122"/>
                <a:cs typeface="+mn-cs"/>
              </a:rPr>
              <a:t>模块五　</a:t>
            </a:r>
            <a:r>
              <a:rPr lang="en-US" altLang="zh-CN" sz="4000" b="1" dirty="0">
                <a:solidFill>
                  <a:schemeClr val="bg1"/>
                </a:solidFill>
                <a:latin typeface="微软雅黑" panose="020B0503020204020204" pitchFamily="34" charset="-122"/>
                <a:ea typeface="微软雅黑" panose="020B0503020204020204" pitchFamily="34" charset="-122"/>
                <a:cs typeface="+mn-cs"/>
              </a:rPr>
              <a:t>         </a:t>
            </a:r>
          </a:p>
        </p:txBody>
      </p:sp>
      <p:sp>
        <p:nvSpPr>
          <p:cNvPr id="9" name="文本框 8"/>
          <p:cNvSpPr txBox="1"/>
          <p:nvPr/>
        </p:nvSpPr>
        <p:spPr>
          <a:xfrm>
            <a:off x="558800" y="2934335"/>
            <a:ext cx="8586470" cy="1322070"/>
          </a:xfrm>
          <a:prstGeom prst="rect">
            <a:avLst/>
          </a:prstGeom>
          <a:noFill/>
        </p:spPr>
        <p:txBody>
          <a:bodyPr wrap="square" rtlCol="0">
            <a:spAutoFit/>
          </a:bodyPr>
          <a:lstStyle/>
          <a:p>
            <a:pPr algn="ctr"/>
            <a:r>
              <a:rPr lang="zh-CN" altLang="en-US" sz="4000" b="1" dirty="0">
                <a:solidFill>
                  <a:schemeClr val="bg1"/>
                </a:solidFill>
                <a:latin typeface="微软雅黑" panose="020B0503020204020204" pitchFamily="34" charset="-122"/>
                <a:ea typeface="微软雅黑" panose="020B0503020204020204" pitchFamily="34" charset="-122"/>
                <a:sym typeface="+mn-ea"/>
              </a:rPr>
              <a:t>简易变压器的制作</a:t>
            </a:r>
          </a:p>
          <a:p>
            <a:pPr algn="ctr"/>
            <a:endParaRPr lang="zh-CN" altLang="en-US" sz="4000" b="1" dirty="0">
              <a:solidFill>
                <a:schemeClr val="bg1"/>
              </a:solidFill>
              <a:latin typeface="微软雅黑" panose="020B0503020204020204" pitchFamily="34" charset="-122"/>
              <a:ea typeface="微软雅黑" panose="020B0503020204020204" pitchFamily="34" charset="-122"/>
              <a:sym typeface="+mn-ea"/>
            </a:endParaRPr>
          </a:p>
        </p:txBody>
      </p:sp>
      <p:sp>
        <p:nvSpPr>
          <p:cNvPr id="11" name="文本框 10"/>
          <p:cNvSpPr txBox="1"/>
          <p:nvPr/>
        </p:nvSpPr>
        <p:spPr>
          <a:xfrm>
            <a:off x="2248535" y="3577590"/>
            <a:ext cx="5719445" cy="460375"/>
          </a:xfrm>
          <a:prstGeom prst="rect">
            <a:avLst/>
          </a:prstGeom>
          <a:noFill/>
        </p:spPr>
        <p:txBody>
          <a:bodyPr wrap="square" rtlCol="0">
            <a:spAutoFit/>
          </a:bodyPr>
          <a:lstStyle/>
          <a:p>
            <a:pPr algn="ctr"/>
            <a:r>
              <a:rPr lang="zh-CN" altLang="en-US" sz="2400" b="1" dirty="0">
                <a:solidFill>
                  <a:schemeClr val="bg1"/>
                </a:solidFill>
                <a:latin typeface="微软雅黑" panose="020B0503020204020204" pitchFamily="34" charset="-122"/>
                <a:ea typeface="微软雅黑" panose="020B0503020204020204" pitchFamily="34" charset="-122"/>
                <a:sym typeface="+mn-ea"/>
              </a:rPr>
              <a:t>单元4</a:t>
            </a:r>
            <a:r>
              <a:rPr lang="en-US" altLang="zh-CN" sz="2400" b="1" dirty="0">
                <a:solidFill>
                  <a:schemeClr val="bg1"/>
                </a:solidFill>
                <a:latin typeface="微软雅黑" panose="020B0503020204020204" pitchFamily="34" charset="-122"/>
                <a:ea typeface="微软雅黑" panose="020B0503020204020204" pitchFamily="34" charset="-122"/>
                <a:sym typeface="+mn-ea"/>
              </a:rPr>
              <a:t>  </a:t>
            </a:r>
            <a:r>
              <a:rPr lang="zh-CN" altLang="en-US" sz="2400" b="1" dirty="0">
                <a:solidFill>
                  <a:schemeClr val="bg1"/>
                </a:solidFill>
                <a:latin typeface="微软雅黑" panose="020B0503020204020204" pitchFamily="34" charset="-122"/>
                <a:ea typeface="微软雅黑" panose="020B0503020204020204" pitchFamily="34" charset="-122"/>
                <a:sym typeface="+mn-ea"/>
              </a:rPr>
              <a:t>变压器的使用</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4" name="Rectangle 3"/>
          <p:cNvSpPr txBox="1">
            <a:spLocks noChangeArrowheads="1"/>
          </p:cNvSpPr>
          <p:nvPr>
            <p:custDataLst>
              <p:tags r:id="rId2"/>
            </p:custDataLst>
          </p:nvPr>
        </p:nvSpPr>
        <p:spPr bwMode="auto">
          <a:xfrm>
            <a:off x="559753" y="1293495"/>
            <a:ext cx="7974647"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lnSpc>
                <a:spcPct val="90000"/>
              </a:lnSpc>
            </a:pP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．额定电流</a:t>
            </a:r>
          </a:p>
          <a:p>
            <a:pPr algn="l" eaLnBrk="1" hangingPunct="1">
              <a:lnSpc>
                <a:spcPct val="90000"/>
              </a:lnSpc>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）定义：指变压器根据规定的工作方式（长时间连续工作或短时工作或间歇工作）运行时，原、副绕组上允许通过的最大电流，以安（</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）或千安（</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KA</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）为单位。它们是根据绝缘材料允许的温度确定的。</a:t>
            </a:r>
          </a:p>
          <a:p>
            <a:pPr algn="l" eaLnBrk="1" hangingPunct="1">
              <a:lnSpc>
                <a:spcPct val="90000"/>
              </a:lnSpc>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）注意：三相变压器的原边和副边的额定电流都是指线电流。另外，使用变压器时，不要超过其额定的工作电流值。变压器长期过载工作将会缩短它的使用寿命。</a:t>
            </a:r>
          </a:p>
          <a:p>
            <a:pPr algn="l" eaLnBrk="1" hangingPunct="1">
              <a:lnSpc>
                <a:spcPct val="90000"/>
              </a:lnSpc>
            </a:pP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5" name="组合 4"/>
          <p:cNvGrpSpPr/>
          <p:nvPr/>
        </p:nvGrpSpPr>
        <p:grpSpPr>
          <a:xfrm>
            <a:off x="104140" y="361315"/>
            <a:ext cx="9046210" cy="460375"/>
            <a:chOff x="164" y="569"/>
            <a:chExt cx="14246" cy="725"/>
          </a:xfrm>
        </p:grpSpPr>
        <p:sp>
          <p:nvSpPr>
            <p:cNvPr id="21" name="文本框 20"/>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单元4　变压器的使用</a:t>
              </a: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4" name="Rectangle 3"/>
          <p:cNvSpPr txBox="1">
            <a:spLocks noChangeArrowheads="1"/>
          </p:cNvSpPr>
          <p:nvPr>
            <p:custDataLst>
              <p:tags r:id="rId2"/>
            </p:custDataLst>
          </p:nvPr>
        </p:nvSpPr>
        <p:spPr bwMode="auto">
          <a:xfrm>
            <a:off x="613093" y="1369695"/>
            <a:ext cx="7624127"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3</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．额定容量</a:t>
            </a:r>
          </a:p>
          <a:p>
            <a:pPr algn="l" eaLnBrk="1" hangingPunct="1"/>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）定义：指变压器副边的额定视在功率，即副绕组上的额定电压和额定电流的乘积。额定容量反映了变压器传递电功率的能力。 </a:t>
            </a:r>
          </a:p>
          <a:p>
            <a:pPr algn="l" eaLnBrk="1" hangingPunct="1"/>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）注意：视在功率的单位是伏</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安（</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VA</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）或千伏</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安（</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KVA</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），而输出功率的单位是瓦（</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W</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p>
        </p:txBody>
      </p:sp>
      <p:grpSp>
        <p:nvGrpSpPr>
          <p:cNvPr id="3" name="组合 2"/>
          <p:cNvGrpSpPr/>
          <p:nvPr/>
        </p:nvGrpSpPr>
        <p:grpSpPr>
          <a:xfrm>
            <a:off x="104140" y="361315"/>
            <a:ext cx="9046210" cy="460375"/>
            <a:chOff x="164" y="569"/>
            <a:chExt cx="14246" cy="725"/>
          </a:xfrm>
        </p:grpSpPr>
        <p:sp>
          <p:nvSpPr>
            <p:cNvPr id="21" name="文本框 20"/>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单元4　变压器的使用</a:t>
              </a: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4" name="Rectangle 3"/>
          <p:cNvSpPr txBox="1">
            <a:spLocks noChangeArrowheads="1"/>
          </p:cNvSpPr>
          <p:nvPr>
            <p:custDataLst>
              <p:tags r:id="rId2"/>
            </p:custDataLst>
          </p:nvPr>
        </p:nvSpPr>
        <p:spPr bwMode="auto">
          <a:xfrm>
            <a:off x="794385" y="1634051"/>
            <a:ext cx="7683818" cy="2874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lnSpc>
                <a:spcPct val="150000"/>
              </a:lnSpc>
            </a:pP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4</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．额定频率</a:t>
            </a:r>
          </a:p>
          <a:p>
            <a:pPr algn="l" eaLnBrk="1" hangingPunct="1">
              <a:lnSpc>
                <a:spcPct val="150000"/>
              </a:lnSpc>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我国规定标准工频频率为</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50Hz</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，有些国家规定是</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60 Hz</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，使用时应注意区分。</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lnSpc>
                <a:spcPct val="150000"/>
              </a:lnSpc>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改变使用频率会导致变压器某些电磁参数、损耗和效率发生变化，会影响变压器的正常工作。 </a:t>
            </a:r>
          </a:p>
        </p:txBody>
      </p:sp>
      <p:grpSp>
        <p:nvGrpSpPr>
          <p:cNvPr id="3" name="组合 2"/>
          <p:cNvGrpSpPr/>
          <p:nvPr/>
        </p:nvGrpSpPr>
        <p:grpSpPr>
          <a:xfrm>
            <a:off x="104140" y="361315"/>
            <a:ext cx="9046210" cy="460375"/>
            <a:chOff x="164" y="569"/>
            <a:chExt cx="14246" cy="725"/>
          </a:xfrm>
        </p:grpSpPr>
        <p:sp>
          <p:nvSpPr>
            <p:cNvPr id="21" name="文本框 20"/>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单元4　变压器的使用</a:t>
              </a: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4" name="Rectangle 3"/>
          <p:cNvSpPr txBox="1">
            <a:spLocks noChangeArrowheads="1"/>
          </p:cNvSpPr>
          <p:nvPr>
            <p:custDataLst>
              <p:tags r:id="rId2"/>
            </p:custDataLst>
          </p:nvPr>
        </p:nvSpPr>
        <p:spPr bwMode="auto">
          <a:xfrm>
            <a:off x="682943" y="1331595"/>
            <a:ext cx="7683818"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lnSpc>
                <a:spcPct val="150000"/>
              </a:lnSpc>
            </a:pP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5</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．额定温升 </a:t>
            </a:r>
          </a:p>
          <a:p>
            <a:pPr algn="l" eaLnBrk="1" hangingPunct="1">
              <a:lnSpc>
                <a:spcPct val="150000"/>
              </a:lnSpc>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变压器在额定运行情况下，变压器内部的温度允许超出现定的环境温度</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十</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40℃)</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的数值。 </a:t>
            </a:r>
          </a:p>
        </p:txBody>
      </p:sp>
      <p:grpSp>
        <p:nvGrpSpPr>
          <p:cNvPr id="3" name="组合 2"/>
          <p:cNvGrpSpPr/>
          <p:nvPr/>
        </p:nvGrpSpPr>
        <p:grpSpPr>
          <a:xfrm>
            <a:off x="104140" y="361315"/>
            <a:ext cx="9046210" cy="460375"/>
            <a:chOff x="164" y="569"/>
            <a:chExt cx="14246" cy="725"/>
          </a:xfrm>
        </p:grpSpPr>
        <p:sp>
          <p:nvSpPr>
            <p:cNvPr id="21" name="文本框 20"/>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单元4　变压器的使用</a:t>
              </a: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
    </p:custDataLst>
    <p:extLst>
      <p:ext uri="{BB962C8B-B14F-4D97-AF65-F5344CB8AC3E}">
        <p14:creationId xmlns:p14="http://schemas.microsoft.com/office/powerpoint/2010/main" val="14702780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3" name="矩形 2"/>
          <p:cNvSpPr/>
          <p:nvPr>
            <p:custDataLst>
              <p:tags r:id="rId2"/>
            </p:custDataLst>
          </p:nvPr>
        </p:nvSpPr>
        <p:spPr>
          <a:xfrm>
            <a:off x="845443" y="2121471"/>
            <a:ext cx="7491693" cy="2676525"/>
          </a:xfrm>
          <a:prstGeom prst="rect">
            <a:avLst/>
          </a:prstGeom>
        </p:spPr>
        <p:txBody>
          <a:bodyPr wrap="square">
            <a:spAutoFit/>
          </a:bodyPr>
          <a:lstStyle/>
          <a:p>
            <a:pPr>
              <a:lnSpc>
                <a:spcPct val="150000"/>
              </a:lnSpc>
            </a:pP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例</a:t>
            </a: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】某单相变压器额定容量为</a:t>
            </a:r>
            <a:r>
              <a:rPr lang="en-US" altLang="zh-CN" sz="2800" i="1" dirty="0">
                <a:solidFill>
                  <a:schemeClr val="dk1"/>
                </a:solidFill>
                <a:latin typeface="黑体" panose="02010609060101010101" pitchFamily="49" charset="-122"/>
                <a:ea typeface="黑体" panose="02010609060101010101" pitchFamily="49" charset="-122"/>
                <a:cs typeface="黑体" panose="02010609060101010101" pitchFamily="49" charset="-122"/>
              </a:rPr>
              <a:t>S</a:t>
            </a:r>
            <a:r>
              <a:rPr lang="en-US" altLang="zh-CN" sz="2800" baseline="-25000" dirty="0">
                <a:solidFill>
                  <a:schemeClr val="dk1"/>
                </a:solidFill>
                <a:latin typeface="黑体" panose="02010609060101010101" pitchFamily="49" charset="-122"/>
                <a:ea typeface="黑体" panose="02010609060101010101" pitchFamily="49" charset="-122"/>
                <a:cs typeface="黑体" panose="02010609060101010101" pitchFamily="49" charset="-122"/>
              </a:rPr>
              <a:t>N </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=5KVA</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，原绕组的额定电压</a:t>
            </a:r>
            <a:r>
              <a:rPr lang="en-US" altLang="zh-CN" sz="2800" i="1" dirty="0">
                <a:solidFill>
                  <a:schemeClr val="dk1"/>
                </a:solidFill>
                <a:latin typeface="黑体" panose="02010609060101010101" pitchFamily="49" charset="-122"/>
                <a:ea typeface="黑体" panose="02010609060101010101" pitchFamily="49" charset="-122"/>
                <a:cs typeface="黑体" panose="02010609060101010101" pitchFamily="49" charset="-122"/>
              </a:rPr>
              <a:t>U</a:t>
            </a:r>
            <a:r>
              <a:rPr lang="en-US" altLang="zh-CN" sz="2800" baseline="-25000" dirty="0">
                <a:solidFill>
                  <a:schemeClr val="dk1"/>
                </a:solidFill>
                <a:latin typeface="黑体" panose="02010609060101010101" pitchFamily="49" charset="-122"/>
                <a:ea typeface="黑体" panose="02010609060101010101" pitchFamily="49" charset="-122"/>
                <a:cs typeface="黑体" panose="02010609060101010101" pitchFamily="49" charset="-122"/>
              </a:rPr>
              <a:t>1N</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=220V</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，副绕组的额定电压</a:t>
            </a:r>
            <a:r>
              <a:rPr lang="en-US" altLang="zh-CN" sz="2800" i="1" dirty="0">
                <a:solidFill>
                  <a:schemeClr val="dk1"/>
                </a:solidFill>
                <a:latin typeface="黑体" panose="02010609060101010101" pitchFamily="49" charset="-122"/>
                <a:ea typeface="黑体" panose="02010609060101010101" pitchFamily="49" charset="-122"/>
                <a:cs typeface="黑体" panose="02010609060101010101" pitchFamily="49" charset="-122"/>
              </a:rPr>
              <a:t>U</a:t>
            </a:r>
            <a:r>
              <a:rPr lang="en-US" altLang="zh-CN" sz="2800" baseline="-25000" dirty="0">
                <a:solidFill>
                  <a:schemeClr val="dk1"/>
                </a:solidFill>
                <a:latin typeface="黑体" panose="02010609060101010101" pitchFamily="49" charset="-122"/>
                <a:ea typeface="黑体" panose="02010609060101010101" pitchFamily="49" charset="-122"/>
                <a:cs typeface="黑体" panose="02010609060101010101" pitchFamily="49" charset="-122"/>
              </a:rPr>
              <a:t>2N </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=36V</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，求：变压器原、副绕组上流过的额定电流。</a:t>
            </a:r>
          </a:p>
        </p:txBody>
      </p:sp>
      <p:grpSp>
        <p:nvGrpSpPr>
          <p:cNvPr id="4" name="组合 3"/>
          <p:cNvGrpSpPr/>
          <p:nvPr/>
        </p:nvGrpSpPr>
        <p:grpSpPr>
          <a:xfrm>
            <a:off x="104140" y="361315"/>
            <a:ext cx="9046210" cy="460375"/>
            <a:chOff x="164" y="569"/>
            <a:chExt cx="14246" cy="725"/>
          </a:xfrm>
        </p:grpSpPr>
        <p:sp>
          <p:nvSpPr>
            <p:cNvPr id="21" name="文本框 20"/>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单元4　变压器的使用</a:t>
              </a:r>
            </a:p>
          </p:txBody>
        </p:sp>
        <p:grpSp>
          <p:nvGrpSpPr>
            <p:cNvPr id="5" name="组合 4"/>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5"/>
          <a:stretch>
            <a:fillRect/>
          </a:stretch>
        </a:blipFill>
        <a:effectLst/>
      </p:bgPr>
    </p:bg>
    <p:spTree>
      <p:nvGrpSpPr>
        <p:cNvPr id="1" name=""/>
        <p:cNvGrpSpPr/>
        <p:nvPr/>
      </p:nvGrpSpPr>
      <p:grpSpPr>
        <a:xfrm>
          <a:off x="0" y="0"/>
          <a:ext cx="0" cy="0"/>
          <a:chOff x="0" y="0"/>
          <a:chExt cx="0" cy="0"/>
        </a:xfrm>
      </p:grpSpPr>
      <p:sp>
        <p:nvSpPr>
          <p:cNvPr id="3" name="矩形 2"/>
          <p:cNvSpPr/>
          <p:nvPr>
            <p:custDataLst>
              <p:tags r:id="rId2"/>
            </p:custDataLst>
          </p:nvPr>
        </p:nvSpPr>
        <p:spPr>
          <a:xfrm>
            <a:off x="236748" y="1333113"/>
            <a:ext cx="5711825" cy="521970"/>
          </a:xfrm>
          <a:prstGeom prst="rect">
            <a:avLst/>
          </a:prstGeom>
        </p:spPr>
        <p:txBody>
          <a:bodyPr wrap="none">
            <a:spAutoFit/>
          </a:bodyPr>
          <a:lstStyle/>
          <a:p>
            <a:r>
              <a:rPr lang="zh-CN"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r>
              <a:rPr lang="zh-CN"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解</a:t>
            </a:r>
            <a:r>
              <a:rPr lang="zh-CN"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a:t>
            </a:r>
            <a:r>
              <a:rPr lang="zh-CN"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副绕组上流过的额定电流：</a:t>
            </a:r>
          </a:p>
        </p:txBody>
      </p:sp>
      <p:graphicFrame>
        <p:nvGraphicFramePr>
          <p:cNvPr id="7" name="对象 6"/>
          <p:cNvGraphicFramePr>
            <a:graphicFrameLocks noChangeAspect="1"/>
          </p:cNvGraphicFramePr>
          <p:nvPr/>
        </p:nvGraphicFramePr>
        <p:xfrm>
          <a:off x="1605457" y="1856332"/>
          <a:ext cx="6056877" cy="1203335"/>
        </p:xfrm>
        <a:graphic>
          <a:graphicData uri="http://schemas.openxmlformats.org/presentationml/2006/ole">
            <mc:AlternateContent xmlns:mc="http://schemas.openxmlformats.org/markup-compatibility/2006">
              <mc:Choice xmlns:v="urn:schemas-microsoft-com:vml" Requires="v">
                <p:oleObj name="公式" r:id="rId6" imgW="47853600" imgH="10972800" progId="Equation.3">
                  <p:embed/>
                </p:oleObj>
              </mc:Choice>
              <mc:Fallback>
                <p:oleObj name="公式" r:id="rId6" imgW="47853600" imgH="10972800" progId="Equation.3">
                  <p:embed/>
                  <p:pic>
                    <p:nvPicPr>
                      <p:cNvPr id="0" name="Object 1"/>
                      <p:cNvPicPr>
                        <a:picLocks noChangeAspect="1" noChangeArrowheads="1"/>
                      </p:cNvPicPr>
                      <p:nvPr/>
                    </p:nvPicPr>
                    <p:blipFill>
                      <a:blip r:embed="rId7"/>
                      <a:srcRect/>
                      <a:stretch>
                        <a:fillRect/>
                      </a:stretch>
                    </p:blipFill>
                    <p:spPr bwMode="auto">
                      <a:xfrm>
                        <a:off x="1605457" y="1856332"/>
                        <a:ext cx="6056877" cy="1203335"/>
                      </a:xfrm>
                      <a:prstGeom prst="rect">
                        <a:avLst/>
                      </a:prstGeom>
                      <a:noFill/>
                    </p:spPr>
                  </p:pic>
                </p:oleObj>
              </mc:Fallback>
            </mc:AlternateContent>
          </a:graphicData>
        </a:graphic>
      </p:graphicFrame>
      <p:sp>
        <p:nvSpPr>
          <p:cNvPr id="9" name="矩形 8"/>
          <p:cNvSpPr/>
          <p:nvPr>
            <p:custDataLst>
              <p:tags r:id="rId3"/>
            </p:custDataLst>
          </p:nvPr>
        </p:nvSpPr>
        <p:spPr>
          <a:xfrm>
            <a:off x="1108957" y="3321278"/>
            <a:ext cx="5516880" cy="521970"/>
          </a:xfrm>
          <a:prstGeom prst="rect">
            <a:avLst/>
          </a:prstGeom>
        </p:spPr>
        <p:txBody>
          <a:bodyPr wrap="none">
            <a:spAutoFit/>
          </a:bodyPr>
          <a:lstStyle/>
          <a:p>
            <a:r>
              <a:rPr lang="zh-CN" altLang="zh-CN" sz="2800" dirty="0">
                <a:solidFill>
                  <a:schemeClr val="dk1"/>
                </a:solidFill>
                <a:latin typeface="黑体" panose="02010609060101010101" pitchFamily="49" charset="-122"/>
                <a:ea typeface="黑体" panose="02010609060101010101" pitchFamily="49" charset="-122"/>
              </a:rPr>
              <a:t>故，原绕组的上流过的额定电流：</a:t>
            </a:r>
          </a:p>
        </p:txBody>
      </p:sp>
      <p:graphicFrame>
        <p:nvGraphicFramePr>
          <p:cNvPr id="18" name="对象 17"/>
          <p:cNvGraphicFramePr>
            <a:graphicFrameLocks noChangeAspect="1"/>
          </p:cNvGraphicFramePr>
          <p:nvPr/>
        </p:nvGraphicFramePr>
        <p:xfrm>
          <a:off x="1645656" y="4191906"/>
          <a:ext cx="5220657" cy="1051495"/>
        </p:xfrm>
        <a:graphic>
          <a:graphicData uri="http://schemas.openxmlformats.org/presentationml/2006/ole">
            <mc:AlternateContent xmlns:mc="http://schemas.openxmlformats.org/markup-compatibility/2006">
              <mc:Choice xmlns:v="urn:schemas-microsoft-com:vml" Requires="v">
                <p:oleObj name="公式" r:id="rId8" imgW="46024800" imgH="10972800" progId="Equation.3">
                  <p:embed/>
                </p:oleObj>
              </mc:Choice>
              <mc:Fallback>
                <p:oleObj name="公式" r:id="rId8" imgW="46024800" imgH="10972800" progId="Equation.3">
                  <p:embed/>
                  <p:pic>
                    <p:nvPicPr>
                      <p:cNvPr id="0" name="Object 3"/>
                      <p:cNvPicPr>
                        <a:picLocks noChangeAspect="1" noChangeArrowheads="1"/>
                      </p:cNvPicPr>
                      <p:nvPr/>
                    </p:nvPicPr>
                    <p:blipFill>
                      <a:blip r:embed="rId9"/>
                      <a:srcRect/>
                      <a:stretch>
                        <a:fillRect/>
                      </a:stretch>
                    </p:blipFill>
                    <p:spPr bwMode="auto">
                      <a:xfrm>
                        <a:off x="1645656" y="4191906"/>
                        <a:ext cx="5220657" cy="1051495"/>
                      </a:xfrm>
                      <a:prstGeom prst="rect">
                        <a:avLst/>
                      </a:prstGeom>
                      <a:noFill/>
                    </p:spPr>
                  </p:pic>
                </p:oleObj>
              </mc:Fallback>
            </mc:AlternateContent>
          </a:graphicData>
        </a:graphic>
      </p:graphicFrame>
      <p:grpSp>
        <p:nvGrpSpPr>
          <p:cNvPr id="4" name="组合 3"/>
          <p:cNvGrpSpPr/>
          <p:nvPr/>
        </p:nvGrpSpPr>
        <p:grpSpPr>
          <a:xfrm>
            <a:off x="104140" y="361315"/>
            <a:ext cx="9046210" cy="460375"/>
            <a:chOff x="164" y="569"/>
            <a:chExt cx="14246" cy="725"/>
          </a:xfrm>
        </p:grpSpPr>
        <p:sp>
          <p:nvSpPr>
            <p:cNvPr id="21" name="文本框 20"/>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单元4　变压器的使用</a:t>
              </a:r>
            </a:p>
          </p:txBody>
        </p:sp>
        <p:grpSp>
          <p:nvGrpSpPr>
            <p:cNvPr id="5" name="组合 4"/>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3" name="矩形 2"/>
          <p:cNvSpPr/>
          <p:nvPr>
            <p:custDataLst>
              <p:tags r:id="rId2"/>
            </p:custDataLst>
          </p:nvPr>
        </p:nvSpPr>
        <p:spPr>
          <a:xfrm>
            <a:off x="756548" y="1703941"/>
            <a:ext cx="7491693" cy="4615815"/>
          </a:xfrm>
          <a:prstGeom prst="rect">
            <a:avLst/>
          </a:prstGeom>
        </p:spPr>
        <p:txBody>
          <a:bodyPr wrap="square">
            <a:spAutoFit/>
          </a:bodyPr>
          <a:lstStyle/>
          <a:p>
            <a:pPr>
              <a:lnSpc>
                <a:spcPct val="150000"/>
              </a:lnSpc>
            </a:pP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例</a:t>
            </a: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】有三相变压器的额定数据如下：</a:t>
            </a:r>
            <a:r>
              <a:rPr lang="en-US" altLang="zh-CN" sz="2800" i="1" dirty="0">
                <a:solidFill>
                  <a:schemeClr val="dk1"/>
                </a:solidFill>
                <a:latin typeface="黑体" panose="02010609060101010101" pitchFamily="49" charset="-122"/>
                <a:ea typeface="黑体" panose="02010609060101010101" pitchFamily="49" charset="-122"/>
                <a:cs typeface="黑体" panose="02010609060101010101" pitchFamily="49" charset="-122"/>
              </a:rPr>
              <a:t>S</a:t>
            </a:r>
            <a:r>
              <a:rPr lang="en-US" altLang="zh-CN" sz="2800" baseline="-25000" dirty="0">
                <a:solidFill>
                  <a:schemeClr val="dk1"/>
                </a:solidFill>
                <a:latin typeface="黑体" panose="02010609060101010101" pitchFamily="49" charset="-122"/>
                <a:ea typeface="黑体" panose="02010609060101010101" pitchFamily="49" charset="-122"/>
                <a:cs typeface="黑体" panose="02010609060101010101" pitchFamily="49" charset="-122"/>
              </a:rPr>
              <a:t>N </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=100KVA</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i="1" dirty="0">
                <a:solidFill>
                  <a:schemeClr val="dk1"/>
                </a:solidFill>
                <a:latin typeface="黑体" panose="02010609060101010101" pitchFamily="49" charset="-122"/>
                <a:ea typeface="黑体" panose="02010609060101010101" pitchFamily="49" charset="-122"/>
                <a:cs typeface="黑体" panose="02010609060101010101" pitchFamily="49" charset="-122"/>
              </a:rPr>
              <a:t>U</a:t>
            </a:r>
            <a:r>
              <a:rPr lang="en-US" altLang="zh-CN" sz="2800" baseline="-25000" dirty="0">
                <a:solidFill>
                  <a:schemeClr val="dk1"/>
                </a:solidFill>
                <a:latin typeface="黑体" panose="02010609060101010101" pitchFamily="49" charset="-122"/>
                <a:ea typeface="黑体" panose="02010609060101010101" pitchFamily="49" charset="-122"/>
                <a:cs typeface="黑体" panose="02010609060101010101" pitchFamily="49" charset="-122"/>
              </a:rPr>
              <a:t>1N</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=6000V</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i="1" dirty="0">
                <a:solidFill>
                  <a:schemeClr val="dk1"/>
                </a:solidFill>
                <a:latin typeface="黑体" panose="02010609060101010101" pitchFamily="49" charset="-122"/>
                <a:ea typeface="黑体" panose="02010609060101010101" pitchFamily="49" charset="-122"/>
                <a:cs typeface="黑体" panose="02010609060101010101" pitchFamily="49" charset="-122"/>
              </a:rPr>
              <a:t>U</a:t>
            </a:r>
            <a:r>
              <a:rPr lang="en-US" altLang="zh-CN" sz="2800" baseline="-25000" dirty="0">
                <a:solidFill>
                  <a:schemeClr val="dk1"/>
                </a:solidFill>
                <a:latin typeface="黑体" panose="02010609060101010101" pitchFamily="49" charset="-122"/>
                <a:ea typeface="黑体" panose="02010609060101010101" pitchFamily="49" charset="-122"/>
                <a:cs typeface="黑体" panose="02010609060101010101" pitchFamily="49" charset="-122"/>
              </a:rPr>
              <a:t>2N </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i="1" dirty="0">
                <a:solidFill>
                  <a:schemeClr val="dk1"/>
                </a:solidFill>
                <a:latin typeface="黑体" panose="02010609060101010101" pitchFamily="49" charset="-122"/>
                <a:ea typeface="黑体" panose="02010609060101010101" pitchFamily="49" charset="-122"/>
                <a:cs typeface="黑体" panose="02010609060101010101" pitchFamily="49" charset="-122"/>
              </a:rPr>
              <a:t> U</a:t>
            </a:r>
            <a:r>
              <a:rPr lang="en-US" altLang="zh-CN" sz="2800" baseline="-25000" dirty="0">
                <a:solidFill>
                  <a:schemeClr val="dk1"/>
                </a:solidFill>
                <a:latin typeface="黑体" panose="02010609060101010101" pitchFamily="49" charset="-122"/>
                <a:ea typeface="黑体" panose="02010609060101010101" pitchFamily="49" charset="-122"/>
                <a:cs typeface="黑体" panose="02010609060101010101" pitchFamily="49" charset="-122"/>
              </a:rPr>
              <a:t>20 </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 400V</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p>
          <a:p>
            <a:pPr>
              <a:lnSpc>
                <a:spcPct val="150000"/>
              </a:lnSpc>
            </a:pP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=50Hz</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。由实验得：铁损</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 =600W</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，额定负载时的铜损</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 =2400W</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。试求：</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nSpc>
                <a:spcPct val="150000"/>
              </a:lnSpc>
            </a:pP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）变压器的额定电流；</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nSpc>
                <a:spcPct val="150000"/>
              </a:lnSpc>
            </a:pP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）满载时的效率。</a:t>
            </a:r>
          </a:p>
          <a:p>
            <a:pPr>
              <a:lnSpc>
                <a:spcPct val="150000"/>
              </a:lnSpc>
            </a:pPr>
            <a:endPar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grpSp>
        <p:nvGrpSpPr>
          <p:cNvPr id="4" name="组合 3"/>
          <p:cNvGrpSpPr/>
          <p:nvPr/>
        </p:nvGrpSpPr>
        <p:grpSpPr>
          <a:xfrm>
            <a:off x="104140" y="361315"/>
            <a:ext cx="9046210" cy="460375"/>
            <a:chOff x="164" y="569"/>
            <a:chExt cx="14246" cy="725"/>
          </a:xfrm>
        </p:grpSpPr>
        <p:sp>
          <p:nvSpPr>
            <p:cNvPr id="21" name="文本框 20"/>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单元4　变压器的使用</a:t>
              </a:r>
            </a:p>
          </p:txBody>
        </p:sp>
        <p:grpSp>
          <p:nvGrpSpPr>
            <p:cNvPr id="5" name="组合 4"/>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5"/>
          <a:stretch>
            <a:fillRect/>
          </a:stretch>
        </a:blipFill>
        <a:effectLst/>
      </p:bgPr>
    </p:bg>
    <p:spTree>
      <p:nvGrpSpPr>
        <p:cNvPr id="1" name=""/>
        <p:cNvGrpSpPr/>
        <p:nvPr/>
      </p:nvGrpSpPr>
      <p:grpSpPr>
        <a:xfrm>
          <a:off x="0" y="0"/>
          <a:ext cx="0" cy="0"/>
          <a:chOff x="0" y="0"/>
          <a:chExt cx="0" cy="0"/>
        </a:xfrm>
      </p:grpSpPr>
      <p:sp>
        <p:nvSpPr>
          <p:cNvPr id="3" name="矩形 2"/>
          <p:cNvSpPr/>
          <p:nvPr>
            <p:custDataLst>
              <p:tags r:id="rId2"/>
            </p:custDataLst>
          </p:nvPr>
        </p:nvSpPr>
        <p:spPr>
          <a:xfrm>
            <a:off x="236748" y="1333113"/>
            <a:ext cx="4030980" cy="521970"/>
          </a:xfrm>
          <a:prstGeom prst="rect">
            <a:avLst/>
          </a:prstGeom>
        </p:spPr>
        <p:txBody>
          <a:bodyPr wrap="none">
            <a:spAutoFit/>
          </a:bodyPr>
          <a:lstStyle/>
          <a:p>
            <a:r>
              <a:rPr lang="zh-CN"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r>
              <a:rPr lang="zh-CN" altLang="zh-CN" sz="28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解</a:t>
            </a:r>
            <a:r>
              <a:rPr lang="zh-CN"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 </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1</a:t>
            </a:r>
            <a:r>
              <a:rPr lang="zh-CN" altLang="en-US"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a:t>
            </a:r>
            <a:r>
              <a:rPr lang="zh-CN" altLang="zh-CN" sz="2800"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rPr>
              <a:t>额定电流：</a:t>
            </a:r>
          </a:p>
        </p:txBody>
      </p:sp>
      <p:sp>
        <p:nvSpPr>
          <p:cNvPr id="9" name="矩形 8"/>
          <p:cNvSpPr/>
          <p:nvPr>
            <p:custDataLst>
              <p:tags r:id="rId3"/>
            </p:custDataLst>
          </p:nvPr>
        </p:nvSpPr>
        <p:spPr>
          <a:xfrm>
            <a:off x="1374723" y="4076063"/>
            <a:ext cx="4030345" cy="521970"/>
          </a:xfrm>
          <a:prstGeom prst="rect">
            <a:avLst/>
          </a:prstGeom>
        </p:spPr>
        <p:txBody>
          <a:bodyPr wrap="none">
            <a:spAutoFit/>
          </a:bodyPr>
          <a:lstStyle/>
          <a:p>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）满载时的效率为：</a:t>
            </a:r>
          </a:p>
        </p:txBody>
      </p:sp>
      <p:graphicFrame>
        <p:nvGraphicFramePr>
          <p:cNvPr id="6" name="对象 5"/>
          <p:cNvGraphicFramePr>
            <a:graphicFrameLocks noChangeAspect="1"/>
          </p:cNvGraphicFramePr>
          <p:nvPr/>
        </p:nvGraphicFramePr>
        <p:xfrm>
          <a:off x="1948189" y="1856332"/>
          <a:ext cx="5435553" cy="921373"/>
        </p:xfrm>
        <a:graphic>
          <a:graphicData uri="http://schemas.openxmlformats.org/presentationml/2006/ole">
            <mc:AlternateContent xmlns:mc="http://schemas.openxmlformats.org/markup-compatibility/2006">
              <mc:Choice xmlns:v="urn:schemas-microsoft-com:vml" Requires="v">
                <p:oleObj name="公式" r:id="rId6" imgW="55778400" imgH="11582400" progId="Equation.3">
                  <p:embed/>
                </p:oleObj>
              </mc:Choice>
              <mc:Fallback>
                <p:oleObj name="公式" r:id="rId6" imgW="55778400" imgH="11582400" progId="Equation.3">
                  <p:embed/>
                  <p:pic>
                    <p:nvPicPr>
                      <p:cNvPr id="0" name="Object 1"/>
                      <p:cNvPicPr>
                        <a:picLocks noChangeAspect="1" noChangeArrowheads="1"/>
                      </p:cNvPicPr>
                      <p:nvPr/>
                    </p:nvPicPr>
                    <p:blipFill>
                      <a:blip r:embed="rId7"/>
                      <a:srcRect/>
                      <a:stretch>
                        <a:fillRect/>
                      </a:stretch>
                    </p:blipFill>
                    <p:spPr bwMode="auto">
                      <a:xfrm>
                        <a:off x="1948189" y="1856332"/>
                        <a:ext cx="5435553" cy="921373"/>
                      </a:xfrm>
                      <a:prstGeom prst="rect">
                        <a:avLst/>
                      </a:prstGeom>
                      <a:noFill/>
                    </p:spPr>
                  </p:pic>
                </p:oleObj>
              </mc:Fallback>
            </mc:AlternateContent>
          </a:graphicData>
        </a:graphic>
      </p:graphicFrame>
      <p:graphicFrame>
        <p:nvGraphicFramePr>
          <p:cNvPr id="20" name="对象 19"/>
          <p:cNvGraphicFramePr>
            <a:graphicFrameLocks noChangeAspect="1"/>
          </p:cNvGraphicFramePr>
          <p:nvPr/>
        </p:nvGraphicFramePr>
        <p:xfrm>
          <a:off x="1948189" y="3030538"/>
          <a:ext cx="4280083" cy="782045"/>
        </p:xfrm>
        <a:graphic>
          <a:graphicData uri="http://schemas.openxmlformats.org/presentationml/2006/ole">
            <mc:AlternateContent xmlns:mc="http://schemas.openxmlformats.org/markup-compatibility/2006">
              <mc:Choice xmlns:v="urn:schemas-microsoft-com:vml" Requires="v">
                <p:oleObj name="公式" r:id="rId8" imgW="55168800" imgH="11582400" progId="Equation.3">
                  <p:embed/>
                </p:oleObj>
              </mc:Choice>
              <mc:Fallback>
                <p:oleObj name="公式" r:id="rId8" imgW="55168800" imgH="11582400" progId="Equation.3">
                  <p:embed/>
                  <p:pic>
                    <p:nvPicPr>
                      <p:cNvPr id="0" name="Object 3"/>
                      <p:cNvPicPr>
                        <a:picLocks noChangeAspect="1" noChangeArrowheads="1"/>
                      </p:cNvPicPr>
                      <p:nvPr/>
                    </p:nvPicPr>
                    <p:blipFill>
                      <a:blip r:embed="rId9"/>
                      <a:srcRect/>
                      <a:stretch>
                        <a:fillRect/>
                      </a:stretch>
                    </p:blipFill>
                    <p:spPr bwMode="auto">
                      <a:xfrm>
                        <a:off x="1948189" y="3030538"/>
                        <a:ext cx="4280083" cy="782045"/>
                      </a:xfrm>
                      <a:prstGeom prst="rect">
                        <a:avLst/>
                      </a:prstGeom>
                      <a:noFill/>
                    </p:spPr>
                  </p:pic>
                </p:oleObj>
              </mc:Fallback>
            </mc:AlternateContent>
          </a:graphicData>
        </a:graphic>
      </p:graphicFrame>
      <p:graphicFrame>
        <p:nvGraphicFramePr>
          <p:cNvPr id="22" name="对象 21"/>
          <p:cNvGraphicFramePr>
            <a:graphicFrameLocks noChangeAspect="1"/>
          </p:cNvGraphicFramePr>
          <p:nvPr/>
        </p:nvGraphicFramePr>
        <p:xfrm>
          <a:off x="877887" y="4952972"/>
          <a:ext cx="6604343" cy="769438"/>
        </p:xfrm>
        <a:graphic>
          <a:graphicData uri="http://schemas.openxmlformats.org/presentationml/2006/ole">
            <mc:AlternateContent xmlns:mc="http://schemas.openxmlformats.org/markup-compatibility/2006">
              <mc:Choice xmlns:v="urn:schemas-microsoft-com:vml" Requires="v">
                <p:oleObj name="公式" r:id="rId10" imgW="3924300" imgH="457200" progId="Equation.3">
                  <p:embed/>
                </p:oleObj>
              </mc:Choice>
              <mc:Fallback>
                <p:oleObj name="公式" r:id="rId10" imgW="3924300" imgH="457200" progId="Equation.3">
                  <p:embed/>
                  <p:pic>
                    <p:nvPicPr>
                      <p:cNvPr id="0" name="Object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77887" y="4952972"/>
                        <a:ext cx="6604343" cy="769438"/>
                      </a:xfrm>
                      <a:prstGeom prst="rect">
                        <a:avLst/>
                      </a:prstGeom>
                      <a:noFill/>
                    </p:spPr>
                  </p:pic>
                </p:oleObj>
              </mc:Fallback>
            </mc:AlternateContent>
          </a:graphicData>
        </a:graphic>
      </p:graphicFrame>
      <p:grpSp>
        <p:nvGrpSpPr>
          <p:cNvPr id="4" name="组合 3"/>
          <p:cNvGrpSpPr/>
          <p:nvPr/>
        </p:nvGrpSpPr>
        <p:grpSpPr>
          <a:xfrm>
            <a:off x="104140" y="361315"/>
            <a:ext cx="9046210" cy="460375"/>
            <a:chOff x="164" y="569"/>
            <a:chExt cx="14246" cy="725"/>
          </a:xfrm>
        </p:grpSpPr>
        <p:sp>
          <p:nvSpPr>
            <p:cNvPr id="21" name="文本框 20"/>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单元4　变压器的使用</a:t>
              </a:r>
            </a:p>
          </p:txBody>
        </p:sp>
        <p:grpSp>
          <p:nvGrpSpPr>
            <p:cNvPr id="5" name="组合 4"/>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5"/>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468313" y="1628775"/>
            <a:ext cx="8207375"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r>
              <a:rPr lang="zh-CN" altLang="en-US" sz="2800">
                <a:solidFill>
                  <a:schemeClr val="dk1"/>
                </a:solidFill>
                <a:latin typeface="黑体" panose="02010609060101010101" pitchFamily="49" charset="-122"/>
                <a:ea typeface="黑体" panose="02010609060101010101" pitchFamily="49" charset="-122"/>
                <a:cs typeface="黑体" panose="02010609060101010101" pitchFamily="49" charset="-122"/>
              </a:rPr>
              <a:t>变压器绕组的极性指绕组在任意瞬时两端产生的感应电动势的瞬时极性。它总是从绕组的相对瞬时电位的低电位端（“－”），指向高电位端（“</a:t>
            </a:r>
            <a:r>
              <a:rPr lang="en-US" altLang="zh-CN" sz="280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a:solidFill>
                  <a:schemeClr val="dk1"/>
                </a:solidFill>
                <a:latin typeface="黑体" panose="02010609060101010101" pitchFamily="49" charset="-122"/>
                <a:ea typeface="黑体" panose="02010609060101010101" pitchFamily="49" charset="-122"/>
                <a:cs typeface="黑体" panose="02010609060101010101" pitchFamily="49" charset="-122"/>
              </a:rPr>
              <a:t>）。在使用变压器或其它有磁耦合的互感线圈时，要注意线圈的正确连接。 </a:t>
            </a:r>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
        <p:nvSpPr>
          <p:cNvPr id="2" name="Rectangle 2"/>
          <p:cNvSpPr>
            <a:spLocks noGrp="1"/>
          </p:cNvSpPr>
          <p:nvPr>
            <p:custDataLst>
              <p:tags r:id="rId3"/>
            </p:custDataLst>
          </p:nvPr>
        </p:nvSpPr>
        <p:spPr>
          <a:xfrm>
            <a:off x="370840" y="1057275"/>
            <a:ext cx="8940800" cy="544830"/>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spcBef>
                <a:spcPct val="50000"/>
              </a:spcBef>
            </a:pPr>
            <a:r>
              <a:rPr kumimoji="1" lang="en-US" altLang="zh-CN"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四、</a:t>
            </a:r>
            <a:r>
              <a:rPr kumimoji="1" lang="zh-CN" altLang="en-US"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变压器绕组的极性</a:t>
            </a:r>
          </a:p>
        </p:txBody>
      </p:sp>
      <p:grpSp>
        <p:nvGrpSpPr>
          <p:cNvPr id="3" name="组合 2"/>
          <p:cNvGrpSpPr/>
          <p:nvPr/>
        </p:nvGrpSpPr>
        <p:grpSpPr>
          <a:xfrm>
            <a:off x="104140" y="361315"/>
            <a:ext cx="9046210" cy="460375"/>
            <a:chOff x="164" y="569"/>
            <a:chExt cx="14246" cy="725"/>
          </a:xfrm>
        </p:grpSpPr>
        <p:sp>
          <p:nvSpPr>
            <p:cNvPr id="21" name="文本框 20"/>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单元4　变压器的使用</a:t>
              </a: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pic>
        <p:nvPicPr>
          <p:cNvPr id="4" name="图片 3"/>
          <p:cNvPicPr>
            <a:picLocks noChangeAspect="1"/>
          </p:cNvPicPr>
          <p:nvPr/>
        </p:nvPicPr>
        <p:blipFill>
          <a:blip r:embed="rId6"/>
          <a:srcRect b="16041"/>
          <a:stretch>
            <a:fillRect/>
          </a:stretch>
        </p:blipFill>
        <p:spPr>
          <a:xfrm>
            <a:off x="1938020" y="3938270"/>
            <a:ext cx="5769388" cy="2371090"/>
          </a:xfrm>
          <a:prstGeom prst="rect">
            <a:avLst/>
          </a:prstGeom>
        </p:spPr>
      </p:pic>
    </p:spTree>
    <p:custDataLst>
      <p:tags r:id="rId1"/>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4" name="Rectangle 3"/>
          <p:cNvSpPr txBox="1">
            <a:spLocks noChangeArrowheads="1"/>
          </p:cNvSpPr>
          <p:nvPr>
            <p:custDataLst>
              <p:tags r:id="rId2"/>
            </p:custDataLst>
          </p:nvPr>
        </p:nvSpPr>
        <p:spPr bwMode="auto">
          <a:xfrm>
            <a:off x="590233" y="1308735"/>
            <a:ext cx="8207375"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测定变压器绕组的同名端测量方法：</a:t>
            </a:r>
            <a:endPar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）直流法  </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其接线方法如图（</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）所示，当开关</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S</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闭合瞬间，若直流毫安表的指针正向偏转，则</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和</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3 </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是同名端；反转则</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和</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4</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是同名端。</a:t>
            </a:r>
          </a:p>
          <a:p>
            <a:pPr algn="l" eaLnBrk="1" hangingPunct="1"/>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）交流法  </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其接线方法如图（</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b</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）所示，用导线将两线圈</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和</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3</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4</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中的任一端子（如</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和</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4</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）连接在一起，将较低的电压加于任一线圈（如</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线圈），然后用电压表分别测出</a:t>
            </a:r>
            <a:r>
              <a:rPr lang="en-US" altLang="zh-CN" sz="2800" i="1" dirty="0">
                <a:solidFill>
                  <a:schemeClr val="dk1"/>
                </a:solidFill>
                <a:latin typeface="黑体" panose="02010609060101010101" pitchFamily="49" charset="-122"/>
                <a:ea typeface="黑体" panose="02010609060101010101" pitchFamily="49" charset="-122"/>
                <a:cs typeface="黑体" panose="02010609060101010101" pitchFamily="49" charset="-122"/>
              </a:rPr>
              <a:t>U</a:t>
            </a:r>
            <a:r>
              <a:rPr lang="en-US" altLang="zh-CN" sz="2800" baseline="-25000" dirty="0">
                <a:solidFill>
                  <a:schemeClr val="dk1"/>
                </a:solidFill>
                <a:latin typeface="黑体" panose="02010609060101010101" pitchFamily="49" charset="-122"/>
                <a:ea typeface="黑体" panose="02010609060101010101" pitchFamily="49" charset="-122"/>
                <a:cs typeface="黑体" panose="02010609060101010101" pitchFamily="49" charset="-122"/>
              </a:rPr>
              <a:t>12</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i="1" dirty="0">
                <a:solidFill>
                  <a:schemeClr val="dk1"/>
                </a:solidFill>
                <a:latin typeface="黑体" panose="02010609060101010101" pitchFamily="49" charset="-122"/>
                <a:ea typeface="黑体" panose="02010609060101010101" pitchFamily="49" charset="-122"/>
                <a:cs typeface="黑体" panose="02010609060101010101" pitchFamily="49" charset="-122"/>
              </a:rPr>
              <a:t>U</a:t>
            </a:r>
            <a:r>
              <a:rPr lang="en-US" altLang="zh-CN" sz="2800" baseline="-25000" dirty="0">
                <a:solidFill>
                  <a:schemeClr val="dk1"/>
                </a:solidFill>
                <a:latin typeface="黑体" panose="02010609060101010101" pitchFamily="49" charset="-122"/>
                <a:ea typeface="黑体" panose="02010609060101010101" pitchFamily="49" charset="-122"/>
                <a:cs typeface="黑体" panose="02010609060101010101" pitchFamily="49" charset="-122"/>
              </a:rPr>
              <a:t>34</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和</a:t>
            </a:r>
            <a:r>
              <a:rPr lang="en-US" altLang="zh-CN" sz="2800" i="1" dirty="0">
                <a:solidFill>
                  <a:schemeClr val="dk1"/>
                </a:solidFill>
                <a:latin typeface="黑体" panose="02010609060101010101" pitchFamily="49" charset="-122"/>
                <a:ea typeface="黑体" panose="02010609060101010101" pitchFamily="49" charset="-122"/>
                <a:cs typeface="黑体" panose="02010609060101010101" pitchFamily="49" charset="-122"/>
              </a:rPr>
              <a:t>U</a:t>
            </a:r>
            <a:r>
              <a:rPr lang="en-US" altLang="zh-CN" sz="2800" baseline="-25000" dirty="0">
                <a:solidFill>
                  <a:schemeClr val="dk1"/>
                </a:solidFill>
                <a:latin typeface="黑体" panose="02010609060101010101" pitchFamily="49" charset="-122"/>
                <a:ea typeface="黑体" panose="02010609060101010101" pitchFamily="49" charset="-122"/>
                <a:cs typeface="黑体" panose="02010609060101010101" pitchFamily="49" charset="-122"/>
              </a:rPr>
              <a:t>13</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，若</a:t>
            </a:r>
            <a:r>
              <a:rPr lang="en-US" altLang="zh-CN" sz="2800" i="1" dirty="0">
                <a:solidFill>
                  <a:schemeClr val="dk1"/>
                </a:solidFill>
                <a:latin typeface="黑体" panose="02010609060101010101" pitchFamily="49" charset="-122"/>
                <a:ea typeface="黑体" panose="02010609060101010101" pitchFamily="49" charset="-122"/>
                <a:cs typeface="黑体" panose="02010609060101010101" pitchFamily="49" charset="-122"/>
              </a:rPr>
              <a:t>U</a:t>
            </a:r>
            <a:r>
              <a:rPr lang="en-US" altLang="zh-CN" sz="2800" baseline="-25000" dirty="0">
                <a:solidFill>
                  <a:schemeClr val="dk1"/>
                </a:solidFill>
                <a:latin typeface="黑体" panose="02010609060101010101" pitchFamily="49" charset="-122"/>
                <a:ea typeface="黑体" panose="02010609060101010101" pitchFamily="49" charset="-122"/>
                <a:cs typeface="黑体" panose="02010609060101010101" pitchFamily="49" charset="-122"/>
              </a:rPr>
              <a:t>13</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i="1" dirty="0">
                <a:solidFill>
                  <a:schemeClr val="dk1"/>
                </a:solidFill>
                <a:latin typeface="黑体" panose="02010609060101010101" pitchFamily="49" charset="-122"/>
                <a:ea typeface="黑体" panose="02010609060101010101" pitchFamily="49" charset="-122"/>
                <a:cs typeface="黑体" panose="02010609060101010101" pitchFamily="49" charset="-122"/>
              </a:rPr>
              <a:t> U</a:t>
            </a:r>
            <a:r>
              <a:rPr lang="en-US" altLang="zh-CN" sz="2800" baseline="-25000" dirty="0">
                <a:solidFill>
                  <a:schemeClr val="dk1"/>
                </a:solidFill>
                <a:latin typeface="黑体" panose="02010609060101010101" pitchFamily="49" charset="-122"/>
                <a:ea typeface="黑体" panose="02010609060101010101" pitchFamily="49" charset="-122"/>
                <a:cs typeface="黑体" panose="02010609060101010101" pitchFamily="49" charset="-122"/>
              </a:rPr>
              <a:t>12</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i="1" dirty="0">
                <a:solidFill>
                  <a:schemeClr val="dk1"/>
                </a:solidFill>
                <a:latin typeface="黑体" panose="02010609060101010101" pitchFamily="49" charset="-122"/>
                <a:ea typeface="黑体" panose="02010609060101010101" pitchFamily="49" charset="-122"/>
                <a:cs typeface="黑体" panose="02010609060101010101" pitchFamily="49" charset="-122"/>
              </a:rPr>
              <a:t>U</a:t>
            </a:r>
            <a:r>
              <a:rPr lang="en-US" altLang="zh-CN" sz="2800" baseline="-25000" dirty="0">
                <a:solidFill>
                  <a:schemeClr val="dk1"/>
                </a:solidFill>
                <a:latin typeface="黑体" panose="02010609060101010101" pitchFamily="49" charset="-122"/>
                <a:ea typeface="黑体" panose="02010609060101010101" pitchFamily="49" charset="-122"/>
                <a:cs typeface="黑体" panose="02010609060101010101" pitchFamily="49" charset="-122"/>
              </a:rPr>
              <a:t>34</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，则</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和</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3</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是同名端；</a:t>
            </a:r>
            <a:r>
              <a:rPr lang="en-US" altLang="zh-CN" sz="2800" i="1" dirty="0">
                <a:solidFill>
                  <a:schemeClr val="dk1"/>
                </a:solidFill>
                <a:latin typeface="黑体" panose="02010609060101010101" pitchFamily="49" charset="-122"/>
                <a:ea typeface="黑体" panose="02010609060101010101" pitchFamily="49" charset="-122"/>
                <a:cs typeface="黑体" panose="02010609060101010101" pitchFamily="49" charset="-122"/>
              </a:rPr>
              <a:t>U</a:t>
            </a:r>
            <a:r>
              <a:rPr lang="en-US" altLang="zh-CN" sz="2800" baseline="-25000" dirty="0">
                <a:solidFill>
                  <a:schemeClr val="dk1"/>
                </a:solidFill>
                <a:latin typeface="黑体" panose="02010609060101010101" pitchFamily="49" charset="-122"/>
                <a:ea typeface="黑体" panose="02010609060101010101" pitchFamily="49" charset="-122"/>
                <a:cs typeface="黑体" panose="02010609060101010101" pitchFamily="49" charset="-122"/>
              </a:rPr>
              <a:t>13</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i="1" dirty="0">
                <a:solidFill>
                  <a:schemeClr val="dk1"/>
                </a:solidFill>
                <a:latin typeface="黑体" panose="02010609060101010101" pitchFamily="49" charset="-122"/>
                <a:ea typeface="黑体" panose="02010609060101010101" pitchFamily="49" charset="-122"/>
                <a:cs typeface="黑体" panose="02010609060101010101" pitchFamily="49" charset="-122"/>
              </a:rPr>
              <a:t> U</a:t>
            </a:r>
            <a:r>
              <a:rPr lang="en-US" altLang="zh-CN" sz="2800" baseline="-25000" dirty="0">
                <a:solidFill>
                  <a:schemeClr val="dk1"/>
                </a:solidFill>
                <a:latin typeface="黑体" panose="02010609060101010101" pitchFamily="49" charset="-122"/>
                <a:ea typeface="黑体" panose="02010609060101010101" pitchFamily="49" charset="-122"/>
                <a:cs typeface="黑体" panose="02010609060101010101" pitchFamily="49" charset="-122"/>
              </a:rPr>
              <a:t>12</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i="1" dirty="0">
                <a:solidFill>
                  <a:schemeClr val="dk1"/>
                </a:solidFill>
                <a:latin typeface="黑体" panose="02010609060101010101" pitchFamily="49" charset="-122"/>
                <a:ea typeface="黑体" panose="02010609060101010101" pitchFamily="49" charset="-122"/>
                <a:cs typeface="黑体" panose="02010609060101010101" pitchFamily="49" charset="-122"/>
              </a:rPr>
              <a:t>U</a:t>
            </a:r>
            <a:r>
              <a:rPr lang="en-US" altLang="zh-CN" sz="2800" baseline="-25000" dirty="0">
                <a:solidFill>
                  <a:schemeClr val="dk1"/>
                </a:solidFill>
                <a:latin typeface="黑体" panose="02010609060101010101" pitchFamily="49" charset="-122"/>
                <a:ea typeface="黑体" panose="02010609060101010101" pitchFamily="49" charset="-122"/>
                <a:cs typeface="黑体" panose="02010609060101010101" pitchFamily="49" charset="-122"/>
              </a:rPr>
              <a:t>34</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，则</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和</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4</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是同名端。</a:t>
            </a:r>
          </a:p>
        </p:txBody>
      </p:sp>
      <p:grpSp>
        <p:nvGrpSpPr>
          <p:cNvPr id="3" name="组合 2"/>
          <p:cNvGrpSpPr/>
          <p:nvPr/>
        </p:nvGrpSpPr>
        <p:grpSpPr>
          <a:xfrm>
            <a:off x="104140" y="361315"/>
            <a:ext cx="9046210" cy="460375"/>
            <a:chOff x="164" y="569"/>
            <a:chExt cx="14246" cy="725"/>
          </a:xfrm>
        </p:grpSpPr>
        <p:sp>
          <p:nvSpPr>
            <p:cNvPr id="21" name="文本框 20"/>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单元4　变压器的使用</a:t>
              </a: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7"/>
          <a:srcRect/>
          <a:stretch>
            <a:fillRect/>
          </a:stretch>
        </a:blipFill>
        <a:effectLst/>
      </p:bgPr>
    </p:bg>
    <p:spTree>
      <p:nvGrpSpPr>
        <p:cNvPr id="1" name=""/>
        <p:cNvGrpSpPr/>
        <p:nvPr/>
      </p:nvGrpSpPr>
      <p:grpSpPr>
        <a:xfrm>
          <a:off x="0" y="0"/>
          <a:ext cx="0" cy="0"/>
          <a:chOff x="0" y="0"/>
          <a:chExt cx="0" cy="0"/>
        </a:xfrm>
      </p:grpSpPr>
      <p:sp>
        <p:nvSpPr>
          <p:cNvPr id="3075" name="Rectangle 2"/>
          <p:cNvSpPr txBox="1"/>
          <p:nvPr>
            <p:custDataLst>
              <p:tags r:id="rId2"/>
            </p:custDataLst>
          </p:nvPr>
        </p:nvSpPr>
        <p:spPr>
          <a:xfrm>
            <a:off x="755650" y="96520"/>
            <a:ext cx="7431088" cy="1143000"/>
          </a:xfrm>
          <a:prstGeom prst="rect">
            <a:avLst/>
          </a:prstGeom>
          <a:noFill/>
          <a:ln w="9525">
            <a:noFill/>
          </a:ln>
        </p:spPr>
        <p:txBody>
          <a:bodyPr anchor="ctr" anchorCtr="0"/>
          <a:lstStyle/>
          <a:p>
            <a:pPr algn="ctr"/>
            <a:r>
              <a:rPr lang="zh-CN" altLang="en-US" sz="3600" b="1" dirty="0">
                <a:ln w="9525">
                  <a:solidFill>
                    <a:schemeClr val="lt1"/>
                  </a:solidFill>
                  <a:prstDash val="solid"/>
                </a:ln>
                <a:solidFill>
                  <a:schemeClr val="dk1"/>
                </a:solidFill>
                <a:effectLst>
                  <a:outerShdw blurRad="12700" dist="38100" dir="2700000" algn="tl" rotWithShape="0">
                    <a:schemeClr val="lt1">
                      <a:lumMod val="50000"/>
                    </a:schemeClr>
                  </a:outerShdw>
                </a:effectLst>
                <a:latin typeface="黑体" panose="02010609060101010101" pitchFamily="49" charset="-122"/>
                <a:ea typeface="黑体" panose="02010609060101010101" pitchFamily="49" charset="-122"/>
                <a:cs typeface="黑体" panose="02010609060101010101" pitchFamily="49" charset="-122"/>
              </a:rPr>
              <a:t>模块五   简易变压器的制作</a:t>
            </a:r>
          </a:p>
        </p:txBody>
      </p:sp>
      <p:sp>
        <p:nvSpPr>
          <p:cNvPr id="21" name="文本框 28"/>
          <p:cNvSpPr txBox="1">
            <a:spLocks noChangeArrowheads="1"/>
          </p:cNvSpPr>
          <p:nvPr/>
        </p:nvSpPr>
        <p:spPr bwMode="auto">
          <a:xfrm>
            <a:off x="458627" y="2669930"/>
            <a:ext cx="8056302" cy="3046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1.</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交流铁芯线圈的主磁通与各量的关系</a:t>
            </a: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a:t>
            </a:r>
          </a:p>
          <a:p>
            <a:pPr eaLnBrk="1" hangingPunct="1">
              <a:lnSpc>
                <a:spcPct val="15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2.</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变压器的结构</a:t>
            </a:r>
            <a:endPar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a:p>
            <a:pPr eaLnBrk="1" hangingPunct="1">
              <a:lnSpc>
                <a:spcPct val="15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3.</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变压器的工作原理及作用</a:t>
            </a: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a:t>
            </a:r>
          </a:p>
          <a:p>
            <a:pPr eaLnBrk="1" hangingPunct="1">
              <a:lnSpc>
                <a:spcPct val="150000"/>
              </a:lnSpc>
            </a:pPr>
            <a:r>
              <a:rPr lang="en-US" altLang="zh-CN"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4.</a:t>
            </a:r>
            <a:r>
              <a:rPr lang="zh-CN" altLang="en-US" sz="3200" b="1" dirty="0">
                <a:solidFill>
                  <a:srgbClr val="000000"/>
                </a:solidFill>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变压器绕组同名端。</a:t>
            </a:r>
          </a:p>
        </p:txBody>
      </p:sp>
      <p:sp>
        <p:nvSpPr>
          <p:cNvPr id="3" name="AutoShape 2"/>
          <p:cNvSpPr>
            <a:spLocks noChangeArrowheads="1"/>
          </p:cNvSpPr>
          <p:nvPr>
            <p:custDataLst>
              <p:tags r:id="rId3"/>
            </p:custDataLst>
          </p:nvPr>
        </p:nvSpPr>
        <p:spPr bwMode="gray">
          <a:xfrm>
            <a:off x="1212850" y="1905000"/>
            <a:ext cx="2626995" cy="441325"/>
          </a:xfrm>
          <a:prstGeom prst="roundRect">
            <a:avLst>
              <a:gd name="adj" fmla="val 47681"/>
            </a:avLst>
          </a:prstGeom>
          <a:gradFill rotWithShape="1">
            <a:gsLst>
              <a:gs pos="0">
                <a:srgbClr val="FF0000"/>
              </a:gs>
              <a:gs pos="100000">
                <a:srgbClr val="FF6600"/>
              </a:gs>
            </a:gsLst>
            <a:lin ang="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en-US" sz="1800">
              <a:solidFill>
                <a:schemeClr val="dk1"/>
              </a:solidFill>
              <a:latin typeface="黑体" panose="02010609060101010101" pitchFamily="49" charset="-122"/>
              <a:ea typeface="黑体" panose="02010609060101010101" pitchFamily="49" charset="-122"/>
            </a:endParaRPr>
          </a:p>
        </p:txBody>
      </p:sp>
      <p:sp>
        <p:nvSpPr>
          <p:cNvPr id="4" name="AutoShape 11"/>
          <p:cNvSpPr>
            <a:spLocks noChangeArrowheads="1"/>
          </p:cNvSpPr>
          <p:nvPr>
            <p:custDataLst>
              <p:tags r:id="rId4"/>
            </p:custDataLst>
          </p:nvPr>
        </p:nvSpPr>
        <p:spPr bwMode="gray">
          <a:xfrm>
            <a:off x="863600" y="1719263"/>
            <a:ext cx="777875" cy="777875"/>
          </a:xfrm>
          <a:prstGeom prst="diamond">
            <a:avLst/>
          </a:prstGeom>
          <a:solidFill>
            <a:schemeClr val="accent3"/>
          </a:solidFill>
          <a:ln w="38100">
            <a:solidFill>
              <a:schemeClr val="lt1"/>
            </a:solidFill>
            <a:miter lim="800000"/>
          </a:ln>
          <a:effectLst>
            <a:outerShdw sy="50000" rotWithShape="0">
              <a:srgbClr val="808080">
                <a:alpha val="50000"/>
              </a:srgbClr>
            </a:outerShdw>
          </a:effectLst>
        </p:spPr>
        <p:txBody>
          <a:bodyPr wrap="none" anchor="ctr"/>
          <a:lstStyle/>
          <a:p>
            <a:pPr algn="ctr" eaLnBrk="0" hangingPunct="0"/>
            <a:r>
              <a:rPr lang="en-US" altLang="ko-KR" sz="2800" b="1">
                <a:solidFill>
                  <a:srgbClr val="FFFFFF"/>
                </a:solidFill>
                <a:latin typeface="黑体" panose="02010609060101010101" pitchFamily="49" charset="-122"/>
                <a:ea typeface="黑体" panose="02010609060101010101" pitchFamily="49" charset="-122"/>
              </a:rPr>
              <a:t>1</a:t>
            </a:r>
          </a:p>
        </p:txBody>
      </p:sp>
      <p:sp>
        <p:nvSpPr>
          <p:cNvPr id="5" name="文本框 27"/>
          <p:cNvSpPr txBox="1">
            <a:spLocks noChangeArrowheads="1"/>
          </p:cNvSpPr>
          <p:nvPr>
            <p:custDataLst>
              <p:tags r:id="rId5"/>
            </p:custDataLst>
          </p:nvPr>
        </p:nvSpPr>
        <p:spPr bwMode="auto">
          <a:xfrm>
            <a:off x="1652270" y="1875155"/>
            <a:ext cx="2206625" cy="491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zh-CN" altLang="en-US" sz="2600" b="1">
                <a:solidFill>
                  <a:schemeClr val="lt1"/>
                </a:solidFill>
                <a:latin typeface="黑体" panose="02010609060101010101" pitchFamily="49" charset="-122"/>
                <a:ea typeface="黑体" panose="02010609060101010101" pitchFamily="49" charset="-122"/>
                <a:cs typeface="Adobe 黑体 Std R" panose="020B0400000000000000" pitchFamily="34" charset="-122"/>
              </a:rPr>
              <a:t>本项目知识点</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1+#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6" name="矩形 5"/>
          <p:cNvSpPr/>
          <p:nvPr>
            <p:custDataLst>
              <p:tags r:id="rId2"/>
            </p:custDataLst>
          </p:nvPr>
        </p:nvSpPr>
        <p:spPr>
          <a:xfrm>
            <a:off x="1345720" y="4171745"/>
            <a:ext cx="6991415" cy="1284006"/>
          </a:xfrm>
          <a:prstGeom prst="rect">
            <a:avLst/>
          </a:prstGeom>
        </p:spPr>
        <p:txBody>
          <a:bodyPr wrap="square">
            <a:spAutoFit/>
          </a:bodyPr>
          <a:lstStyle/>
          <a:p>
            <a:pPr>
              <a:lnSpc>
                <a:spcPct val="150000"/>
              </a:lnSpc>
            </a:pP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 </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直流法</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            (b) </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交流法</a:t>
            </a:r>
          </a:p>
          <a:p>
            <a:pPr>
              <a:lnSpc>
                <a:spcPct val="150000"/>
              </a:lnSpc>
            </a:pP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图</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测定变压器绕组的同名端</a:t>
            </a:r>
          </a:p>
        </p:txBody>
      </p:sp>
      <p:grpSp>
        <p:nvGrpSpPr>
          <p:cNvPr id="2" name="组合 1"/>
          <p:cNvGrpSpPr/>
          <p:nvPr/>
        </p:nvGrpSpPr>
        <p:grpSpPr>
          <a:xfrm>
            <a:off x="104140" y="361315"/>
            <a:ext cx="9046210" cy="460375"/>
            <a:chOff x="164" y="569"/>
            <a:chExt cx="14246" cy="725"/>
          </a:xfrm>
        </p:grpSpPr>
        <p:sp>
          <p:nvSpPr>
            <p:cNvPr id="21" name="文本框 20"/>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单元4　变压器的使用</a:t>
              </a: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pic>
        <p:nvPicPr>
          <p:cNvPr id="3" name="图片 2"/>
          <p:cNvPicPr>
            <a:picLocks noChangeAspect="1"/>
          </p:cNvPicPr>
          <p:nvPr/>
        </p:nvPicPr>
        <p:blipFill>
          <a:blip r:embed="rId5"/>
          <a:srcRect t="24874" b="13696"/>
          <a:stretch>
            <a:fillRect/>
          </a:stretch>
        </p:blipFill>
        <p:spPr>
          <a:xfrm>
            <a:off x="576165" y="1967865"/>
            <a:ext cx="7760970" cy="1737995"/>
          </a:xfrm>
          <a:prstGeom prst="rect">
            <a:avLst/>
          </a:prstGeom>
        </p:spPr>
      </p:pic>
    </p:spTree>
    <p:custDataLst>
      <p:tags r:id="rId1"/>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5" name="矩形 4"/>
          <p:cNvSpPr/>
          <p:nvPr>
            <p:custDataLst>
              <p:tags r:id="rId2"/>
            </p:custDataLst>
          </p:nvPr>
        </p:nvSpPr>
        <p:spPr>
          <a:xfrm>
            <a:off x="617083" y="887701"/>
            <a:ext cx="7909834" cy="5755422"/>
          </a:xfrm>
          <a:prstGeom prst="rect">
            <a:avLst/>
          </a:prstGeom>
        </p:spPr>
        <p:txBody>
          <a:bodyPr wrap="square">
            <a:spAutoFit/>
          </a:bodyPr>
          <a:lstStyle/>
          <a:p>
            <a:pPr algn="ctr"/>
            <a:r>
              <a:rPr lang="zh-CN" altLang="en-US" sz="3200" b="1" dirty="0">
                <a:solidFill>
                  <a:schemeClr val="dk1"/>
                </a:solidFill>
                <a:latin typeface="黑体" panose="02010609060101010101" pitchFamily="49" charset="-122"/>
                <a:ea typeface="黑体" panose="02010609060101010101" pitchFamily="49" charset="-122"/>
                <a:cs typeface="黑体" panose="02010609060101010101" pitchFamily="49" charset="-122"/>
              </a:rPr>
              <a:t>课堂小结</a:t>
            </a:r>
            <a:endParaRPr lang="en-US" altLang="zh-CN" sz="32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marL="514350" indent="-514350">
              <a:buAutoNum type="arabicPeriod"/>
            </a:pP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变压器的损耗</a:t>
            </a:r>
            <a:endPar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变压器的损耗和交流铁心的损耗</a:t>
            </a:r>
            <a:endPar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2. </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变压器的额定值</a:t>
            </a:r>
            <a:endPar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额定电压</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额定电流</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额定容量</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额定频率</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额定温升</a:t>
            </a:r>
            <a:endPar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3.</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变压器在使用前应进行检验，检验内容有：</a:t>
            </a:r>
          </a:p>
          <a:p>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区分绕组、测量各绕组的直流电阻；</a:t>
            </a:r>
          </a:p>
          <a:p>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绝缘检查；</a:t>
            </a:r>
          </a:p>
          <a:p>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3</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各绕组的电压和变压比；</a:t>
            </a:r>
          </a:p>
          <a:p>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4</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磁化电流</a:t>
            </a:r>
            <a:r>
              <a:rPr lang="en-US" altLang="zh-CN" sz="2800" i="1" dirty="0">
                <a:solidFill>
                  <a:schemeClr val="dk1"/>
                </a:solidFill>
                <a:latin typeface="黑体" panose="02010609060101010101" pitchFamily="49" charset="-122"/>
                <a:ea typeface="黑体" panose="02010609060101010101" pitchFamily="49" charset="-122"/>
                <a:cs typeface="黑体" panose="02010609060101010101" pitchFamily="49" charset="-122"/>
              </a:rPr>
              <a:t>I</a:t>
            </a:r>
            <a:r>
              <a:rPr lang="en-US" altLang="zh-CN" sz="2800" baseline="-25000" dirty="0">
                <a:solidFill>
                  <a:schemeClr val="dk1"/>
                </a:solidFill>
                <a:latin typeface="黑体" panose="02010609060101010101" pitchFamily="49" charset="-122"/>
                <a:ea typeface="黑体" panose="02010609060101010101" pitchFamily="49" charset="-122"/>
                <a:cs typeface="黑体" panose="02010609060101010101" pitchFamily="49" charset="-122"/>
                <a:sym typeface="Symbol" panose="05050102010706020507"/>
              </a:rPr>
              <a:t></a:t>
            </a:r>
            <a:r>
              <a:rPr lang="en-US" altLang="zh-CN" sz="2800" baseline="-250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，变压器次级开路时的初级电流叫磁化电流，</a:t>
            </a:r>
            <a:r>
              <a:rPr lang="en-US" altLang="zh-CN" sz="2800" i="1" dirty="0">
                <a:solidFill>
                  <a:schemeClr val="dk1"/>
                </a:solidFill>
                <a:latin typeface="黑体" panose="02010609060101010101" pitchFamily="49" charset="-122"/>
                <a:ea typeface="黑体" panose="02010609060101010101" pitchFamily="49" charset="-122"/>
                <a:cs typeface="黑体" panose="02010609060101010101" pitchFamily="49" charset="-122"/>
              </a:rPr>
              <a:t>I</a:t>
            </a:r>
            <a:r>
              <a:rPr lang="en-US" altLang="zh-CN" sz="2800" baseline="-25000" dirty="0">
                <a:solidFill>
                  <a:schemeClr val="dk1"/>
                </a:solidFill>
                <a:latin typeface="黑体" panose="02010609060101010101" pitchFamily="49" charset="-122"/>
                <a:ea typeface="黑体" panose="02010609060101010101" pitchFamily="49" charset="-122"/>
                <a:cs typeface="黑体" panose="02010609060101010101" pitchFamily="49" charset="-122"/>
                <a:sym typeface="Symbol" panose="05050102010706020507"/>
              </a:rPr>
              <a:t></a:t>
            </a:r>
            <a:r>
              <a:rPr lang="en-US" altLang="zh-CN" sz="2800" baseline="-250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一般为初级额定电流的</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3% ~ 8%</a:t>
            </a:r>
            <a:r>
              <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p>
          <a:p>
            <a:endParaRPr lang="zh-CN"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
        <p:nvSpPr>
          <p:cNvPr id="13" name="文本框 12"/>
          <p:cNvSpPr txBox="1"/>
          <p:nvPr/>
        </p:nvSpPr>
        <p:spPr>
          <a:xfrm>
            <a:off x="113665" y="228566"/>
            <a:ext cx="7795260" cy="46037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单元4　变压器的使用</a:t>
            </a:r>
          </a:p>
        </p:txBody>
      </p:sp>
      <p:grpSp>
        <p:nvGrpSpPr>
          <p:cNvPr id="14" name="组合 13"/>
          <p:cNvGrpSpPr/>
          <p:nvPr/>
        </p:nvGrpSpPr>
        <p:grpSpPr>
          <a:xfrm>
            <a:off x="4089169" y="231609"/>
            <a:ext cx="4993640" cy="406400"/>
            <a:chOff x="6546" y="653"/>
            <a:chExt cx="7864" cy="640"/>
          </a:xfrm>
        </p:grpSpPr>
        <p:grpSp>
          <p:nvGrpSpPr>
            <p:cNvPr id="15" name="组合 14"/>
            <p:cNvGrpSpPr/>
            <p:nvPr/>
          </p:nvGrpSpPr>
          <p:grpSpPr>
            <a:xfrm>
              <a:off x="6546" y="653"/>
              <a:ext cx="7865" cy="628"/>
              <a:chOff x="4774" y="800"/>
              <a:chExt cx="7865" cy="628"/>
            </a:xfrm>
          </p:grpSpPr>
          <p:sp>
            <p:nvSpPr>
              <p:cNvPr id="16" name="文本框 15"/>
              <p:cNvSpPr txBox="1"/>
              <p:nvPr/>
            </p:nvSpPr>
            <p:spPr>
              <a:xfrm>
                <a:off x="6743"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讲授新知</a:t>
                </a:r>
              </a:p>
            </p:txBody>
          </p:sp>
          <p:sp>
            <p:nvSpPr>
              <p:cNvPr id="17" name="文本框 16"/>
              <p:cNvSpPr txBox="1"/>
              <p:nvPr/>
            </p:nvSpPr>
            <p:spPr>
              <a:xfrm>
                <a:off x="8699" y="800"/>
                <a:ext cx="1984" cy="628"/>
              </a:xfrm>
              <a:prstGeom prst="rect">
                <a:avLst/>
              </a:prstGeom>
              <a:solidFill>
                <a:srgbClr val="007AAE"/>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课堂小结</a:t>
                </a:r>
              </a:p>
            </p:txBody>
          </p:sp>
          <p:sp>
            <p:nvSpPr>
              <p:cNvPr id="18" name="文本框 17"/>
              <p:cNvSpPr txBox="1"/>
              <p:nvPr/>
            </p:nvSpPr>
            <p:spPr>
              <a:xfrm>
                <a:off x="10655" y="800"/>
                <a:ext cx="1984" cy="628"/>
              </a:xfrm>
              <a:prstGeom prst="rect">
                <a:avLst/>
              </a:prstGeom>
              <a:noFill/>
            </p:spPr>
            <p:txBody>
              <a:bodyPr wrap="square" rtlCol="0">
                <a:spAutoFit/>
              </a:bodyPr>
              <a:lstStyle/>
              <a:p>
                <a:pPr algn="ctr"/>
                <a:r>
                  <a:rPr lang="zh-CN" altLang="en-US" sz="2000" b="1" dirty="0">
                    <a:latin typeface="黑体" panose="02010609060101010101" pitchFamily="49" charset="-122"/>
                    <a:ea typeface="黑体" panose="02010609060101010101" pitchFamily="49" charset="-122"/>
                  </a:rPr>
                  <a:t>课后作业</a:t>
                </a:r>
              </a:p>
            </p:txBody>
          </p:sp>
          <p:sp>
            <p:nvSpPr>
              <p:cNvPr id="19" name="文本框 18"/>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1" name="直接连接符 20"/>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Tree>
    <p:custDataLst>
      <p:tags r:id="rId1"/>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pic>
        <p:nvPicPr>
          <p:cNvPr id="18" name="Picture 2"/>
          <p:cNvPicPr>
            <a:picLocks noChangeAspect="1" noChangeArrowheads="1"/>
          </p:cNvPicPr>
          <p:nvPr/>
        </p:nvPicPr>
        <p:blipFill>
          <a:blip r:embed="rId4"/>
          <a:srcRect/>
          <a:stretch>
            <a:fillRect/>
          </a:stretch>
        </p:blipFill>
        <p:spPr bwMode="auto">
          <a:xfrm>
            <a:off x="3357304" y="2083425"/>
            <a:ext cx="2593975" cy="2473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 name="组合 1"/>
          <p:cNvGrpSpPr/>
          <p:nvPr/>
        </p:nvGrpSpPr>
        <p:grpSpPr>
          <a:xfrm>
            <a:off x="104140" y="361315"/>
            <a:ext cx="9046210" cy="460375"/>
            <a:chOff x="164" y="569"/>
            <a:chExt cx="14246" cy="725"/>
          </a:xfrm>
        </p:grpSpPr>
        <p:sp>
          <p:nvSpPr>
            <p:cNvPr id="21" name="文本框 20"/>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单元4　变压器的使用</a:t>
              </a: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noFill/>
              </p:spPr>
              <p:txBody>
                <a:bodyPr wrap="square" rtlCol="0">
                  <a:spAutoFit/>
                </a:bodyPr>
                <a:lstStyle/>
                <a:p>
                  <a:pPr lvl="0" algn="ctr">
                    <a:buClrTx/>
                    <a:buSzTx/>
                    <a:buFontTx/>
                  </a:pPr>
                  <a:r>
                    <a:rPr lang="zh-CN" altLang="en-US" sz="2000" b="1">
                      <a:latin typeface="黑体" panose="02010609060101010101" pitchFamily="49" charset="-122"/>
                      <a:ea typeface="黑体" panose="02010609060101010101" pitchFamily="49" charset="-122"/>
                      <a:sym typeface="+mn-ea"/>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spAutoFit/>
                </a:bodyPr>
                <a:lstStyle/>
                <a:p>
                  <a:pPr lvl="0" algn="ctr">
                    <a:buClrTx/>
                    <a:buSzTx/>
                    <a:buFontTx/>
                  </a:pPr>
                  <a:r>
                    <a:rPr lang="zh-CN" altLang="en-US" sz="2000" b="1">
                      <a:latin typeface="黑体" panose="02010609060101010101" pitchFamily="49" charset="-122"/>
                      <a:ea typeface="黑体" panose="02010609060101010101" pitchFamily="49" charset="-122"/>
                      <a:sym typeface="+mn-ea"/>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8"/>
          <p:cNvSpPr>
            <a:spLocks noGrp="1"/>
          </p:cNvSpPr>
          <p:nvPr>
            <p:ph type="title"/>
            <p:custDataLst>
              <p:tags r:id="rId2"/>
            </p:custDataLst>
          </p:nvPr>
        </p:nvSpPr>
        <p:spPr>
          <a:xfrm>
            <a:off x="2367643" y="3989228"/>
            <a:ext cx="6767309" cy="942001"/>
          </a:xfrm>
        </p:spPr>
        <p:txBody>
          <a:bodyPr/>
          <a:lstStyle/>
          <a:p>
            <a:pPr marL="0" indent="0" algn="l">
              <a:lnSpc>
                <a:spcPct val="90000"/>
              </a:lnSpc>
              <a:spcBef>
                <a:spcPts val="0"/>
              </a:spcBef>
              <a:spcAft>
                <a:spcPts val="0"/>
              </a:spcAft>
              <a:buSzPct val="100000"/>
              <a:buNone/>
            </a:pPr>
            <a:r>
              <a:rPr lang="zh-CN" altLang="en-US" sz="3300" dirty="0">
                <a:solidFill>
                  <a:schemeClr val="lt1"/>
                </a:solidFill>
                <a:latin typeface="+mj-lt"/>
                <a:cs typeface="+mj-cs"/>
              </a:rPr>
              <a:t>课堂教学评价</a:t>
            </a:r>
          </a:p>
        </p:txBody>
      </p:sp>
      <p:sp>
        <p:nvSpPr>
          <p:cNvPr id="7" name="文本框 6"/>
          <p:cNvSpPr txBox="1"/>
          <p:nvPr/>
        </p:nvSpPr>
        <p:spPr>
          <a:xfrm>
            <a:off x="104140" y="361315"/>
            <a:ext cx="3602355" cy="46037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单元4　变压器的使用</a:t>
            </a:r>
          </a:p>
        </p:txBody>
      </p:sp>
      <p:grpSp>
        <p:nvGrpSpPr>
          <p:cNvPr id="8" name="组合 7"/>
          <p:cNvGrpSpPr/>
          <p:nvPr/>
        </p:nvGrpSpPr>
        <p:grpSpPr>
          <a:xfrm>
            <a:off x="4156710" y="414655"/>
            <a:ext cx="4993640" cy="406400"/>
            <a:chOff x="6546" y="653"/>
            <a:chExt cx="7864" cy="640"/>
          </a:xfrm>
        </p:grpSpPr>
        <p:grpSp>
          <p:nvGrpSpPr>
            <p:cNvPr id="10" name="组合 9"/>
            <p:cNvGrpSpPr/>
            <p:nvPr/>
          </p:nvGrpSpPr>
          <p:grpSpPr>
            <a:xfrm>
              <a:off x="6546" y="653"/>
              <a:ext cx="7865" cy="628"/>
              <a:chOff x="4774" y="800"/>
              <a:chExt cx="7865" cy="628"/>
            </a:xfrm>
          </p:grpSpPr>
          <p:sp>
            <p:nvSpPr>
              <p:cNvPr id="11" name="文本框 10"/>
              <p:cNvSpPr txBox="1"/>
              <p:nvPr/>
            </p:nvSpPr>
            <p:spPr>
              <a:xfrm>
                <a:off x="6743" y="800"/>
                <a:ext cx="1984" cy="628"/>
              </a:xfrm>
              <a:prstGeom prst="rect">
                <a:avLst/>
              </a:prstGeom>
              <a:noFill/>
              <a:ln>
                <a:noFill/>
              </a:ln>
              <a:extLst>
                <a:ext uri="{909E8E84-426E-40DD-AFC4-6F175D3DCCD1}">
                  <a14:hiddenFill xmlns:a14="http://schemas.microsoft.com/office/drawing/2010/main">
                    <a:solidFill>
                      <a:srgbClr val="007AAE"/>
                    </a:solidFill>
                  </a14:hiddenFill>
                </a:ext>
              </a:extLst>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讲授新知</a:t>
                </a:r>
              </a:p>
            </p:txBody>
          </p:sp>
          <p:sp>
            <p:nvSpPr>
              <p:cNvPr id="12" name="文本框 11"/>
              <p:cNvSpPr txBox="1"/>
              <p:nvPr/>
            </p:nvSpPr>
            <p:spPr>
              <a:xfrm>
                <a:off x="8699" y="800"/>
                <a:ext cx="1984" cy="628"/>
              </a:xfrm>
              <a:prstGeom prst="rect">
                <a:avLst/>
              </a:prstGeom>
              <a:noFill/>
              <a:extLst>
                <a:ext uri="{909E8E84-426E-40DD-AFC4-6F175D3DCCD1}">
                  <a14:hiddenFill xmlns:a14="http://schemas.microsoft.com/office/drawing/2010/main">
                    <a:solidFill>
                      <a:srgbClr val="007AAE"/>
                    </a:solidFill>
                  </a14:hiddenFill>
                </a:ext>
              </a:extLst>
            </p:spPr>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课堂小结</a:t>
                </a:r>
              </a:p>
            </p:txBody>
          </p:sp>
          <p:sp>
            <p:nvSpPr>
              <p:cNvPr id="20" name="文本框 19"/>
              <p:cNvSpPr txBox="1"/>
              <p:nvPr/>
            </p:nvSpPr>
            <p:spPr>
              <a:xfrm>
                <a:off x="10655" y="800"/>
                <a:ext cx="1984" cy="628"/>
              </a:xfrm>
              <a:prstGeom prst="rect">
                <a:avLst/>
              </a:prstGeom>
              <a:solidFill>
                <a:srgbClr val="007AAE"/>
              </a:solidFill>
            </p:spPr>
            <p:txBody>
              <a:bodyPr wrap="square" rtlCol="0">
                <a:spAutoFit/>
              </a:bodyPr>
              <a:lstStyle/>
              <a:p>
                <a:pPr algn="ctr"/>
                <a:r>
                  <a:rPr lang="zh-CN" altLang="en-US" sz="2000" b="1">
                    <a:solidFill>
                      <a:schemeClr val="bg1"/>
                    </a:solidFill>
                    <a:latin typeface="黑体" panose="02010609060101010101" pitchFamily="49" charset="-122"/>
                    <a:ea typeface="黑体" panose="02010609060101010101" pitchFamily="49" charset="-122"/>
                  </a:rPr>
                  <a:t>课后作业</a:t>
                </a:r>
              </a:p>
            </p:txBody>
          </p:sp>
          <p:sp>
            <p:nvSpPr>
              <p:cNvPr id="22" name="文本框 21"/>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3" name="直接连接符 22"/>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spTree>
    <p:custDataLst>
      <p:tags r:id="rId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grpSp>
        <p:nvGrpSpPr>
          <p:cNvPr id="3" name="组合 2"/>
          <p:cNvGrpSpPr/>
          <p:nvPr/>
        </p:nvGrpSpPr>
        <p:grpSpPr>
          <a:xfrm>
            <a:off x="104140" y="361315"/>
            <a:ext cx="9046845" cy="460375"/>
            <a:chOff x="164" y="569"/>
            <a:chExt cx="14247" cy="725"/>
          </a:xfrm>
        </p:grpSpPr>
        <p:sp>
          <p:nvSpPr>
            <p:cNvPr id="21" name="文本框 20"/>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单元4　变压器的使用</a:t>
              </a:r>
            </a:p>
          </p:txBody>
        </p:sp>
        <p:grpSp>
          <p:nvGrpSpPr>
            <p:cNvPr id="22" name="组合 21"/>
            <p:cNvGrpSpPr/>
            <p:nvPr/>
          </p:nvGrpSpPr>
          <p:grpSpPr>
            <a:xfrm>
              <a:off x="6302" y="632"/>
              <a:ext cx="8109" cy="662"/>
              <a:chOff x="6302" y="632"/>
              <a:chExt cx="8109" cy="662"/>
            </a:xfrm>
          </p:grpSpPr>
          <p:grpSp>
            <p:nvGrpSpPr>
              <p:cNvPr id="23" name="组合 22"/>
              <p:cNvGrpSpPr/>
              <p:nvPr/>
            </p:nvGrpSpPr>
            <p:grpSpPr>
              <a:xfrm>
                <a:off x="6302" y="632"/>
                <a:ext cx="8109" cy="649"/>
                <a:chOff x="4530" y="779"/>
                <a:chExt cx="8109" cy="649"/>
              </a:xfrm>
            </p:grpSpPr>
            <p:sp>
              <p:nvSpPr>
                <p:cNvPr id="24" name="文本框 23"/>
                <p:cNvSpPr txBox="1"/>
                <p:nvPr/>
              </p:nvSpPr>
              <p:spPr>
                <a:xfrm>
                  <a:off x="4530" y="779"/>
                  <a:ext cx="1984" cy="630"/>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dirty="0">
                      <a:latin typeface="黑体" panose="02010609060101010101" pitchFamily="49" charset="-122"/>
                      <a:ea typeface="黑体" panose="02010609060101010101" pitchFamily="49" charset="-122"/>
                    </a:rPr>
                    <a:t>课堂导入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6700" y="779"/>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dirty="0">
                      <a:solidFill>
                        <a:schemeClr val="tx1"/>
                      </a:solidFill>
                      <a:latin typeface="黑体" panose="02010609060101010101" pitchFamily="49" charset="-122"/>
                      <a:ea typeface="黑体" panose="02010609060101010101" pitchFamily="49" charset="-122"/>
                    </a:rPr>
                    <a:t>讲授新知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pic>
        <p:nvPicPr>
          <p:cNvPr id="4" name="图片 3">
            <a:extLst>
              <a:ext uri="{FF2B5EF4-FFF2-40B4-BE49-F238E27FC236}">
                <a16:creationId xmlns:a16="http://schemas.microsoft.com/office/drawing/2014/main" id="{5980F978-732D-072E-C6E9-837AB27EB747}"/>
              </a:ext>
            </a:extLst>
          </p:cNvPr>
          <p:cNvPicPr>
            <a:picLocks noChangeAspect="1"/>
          </p:cNvPicPr>
          <p:nvPr/>
        </p:nvPicPr>
        <p:blipFill>
          <a:blip r:embed="rId5"/>
          <a:stretch>
            <a:fillRect/>
          </a:stretch>
        </p:blipFill>
        <p:spPr>
          <a:xfrm>
            <a:off x="383685" y="962386"/>
            <a:ext cx="8376630" cy="902286"/>
          </a:xfrm>
          <a:prstGeom prst="rect">
            <a:avLst/>
          </a:prstGeom>
        </p:spPr>
      </p:pic>
      <p:sp>
        <p:nvSpPr>
          <p:cNvPr id="8" name="矩形 7">
            <a:extLst>
              <a:ext uri="{FF2B5EF4-FFF2-40B4-BE49-F238E27FC236}">
                <a16:creationId xmlns:a16="http://schemas.microsoft.com/office/drawing/2014/main" id="{D446C071-3657-C7F2-7FD6-338C5206AC20}"/>
              </a:ext>
            </a:extLst>
          </p:cNvPr>
          <p:cNvSpPr/>
          <p:nvPr>
            <p:custDataLst>
              <p:tags r:id="rId2"/>
            </p:custDataLst>
          </p:nvPr>
        </p:nvSpPr>
        <p:spPr>
          <a:xfrm>
            <a:off x="835232" y="1676847"/>
            <a:ext cx="7668688" cy="4216539"/>
          </a:xfrm>
          <a:prstGeom prst="rect">
            <a:avLst/>
          </a:prstGeom>
        </p:spPr>
        <p:txBody>
          <a:bodyPr wrap="square">
            <a:spAutoFit/>
          </a:bodyPr>
          <a:lstStyle/>
          <a:p>
            <a:pPr algn="ct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电力系统的技术革新：智能变压器</a:t>
            </a:r>
          </a:p>
          <a:p>
            <a:r>
              <a:rPr lang="zh-CN" altLang="en-US" sz="1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智能变压器是现代电力系统中的一项重要技术革新，它采用先进的感知技术、控制技术和通信技术，实现对电网运行的智能化和自动化管理。</a:t>
            </a:r>
          </a:p>
          <a:p>
            <a:r>
              <a:rPr lang="zh-CN" altLang="en-US" sz="2000" dirty="0">
                <a:solidFill>
                  <a:schemeClr val="dk1"/>
                </a:solidFill>
                <a:latin typeface="黑体" panose="02010609060101010101" pitchFamily="49" charset="-122"/>
                <a:ea typeface="黑体" panose="02010609060101010101" pitchFamily="49" charset="-122"/>
                <a:cs typeface="黑体" panose="02010609060101010101" pitchFamily="49" charset="-122"/>
              </a:rPr>
              <a:t>    智能变压器相较于传统变压器，其优势主要体现在四个方面。首先，智能变压器内置多种传感器，能够精准采集电力数据，并通过物联网技术实时传输至云端，为用户提供高质量的电力监测服务。其次，智能变压器采用高效变压技术，可根据负荷变化实时调整输出电压和电流，实现显著的节能减排效果。此外，智能变压器还支持远程监控和控制，用户可以随时随地掌握变压器运行状态，进行远程调试和管理，极大提高了运维效率。最后，智能变压器在硬件和软件方面均具备更高的安全可靠性，内置多种智能保护装置，有效保障用户的安全用电。</a:t>
            </a:r>
          </a:p>
        </p:txBody>
      </p: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5"/>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428040" y="1393825"/>
            <a:ext cx="8207375" cy="265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    一般情况下，当电源电压</a:t>
            </a:r>
            <a:r>
              <a:rPr lang="en-US" altLang="zh-CN" sz="2800" i="1" dirty="0">
                <a:solidFill>
                  <a:schemeClr val="dk1"/>
                </a:solidFill>
                <a:latin typeface="黑体" panose="02010609060101010101" pitchFamily="49" charset="-122"/>
                <a:ea typeface="黑体" panose="02010609060101010101" pitchFamily="49" charset="-122"/>
                <a:cs typeface="黑体" panose="02010609060101010101" pitchFamily="49" charset="-122"/>
              </a:rPr>
              <a:t>U</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保持不变，负载变化时，由于变压器原、副绕组都具有电阻和漏磁感抗压降发生变化，使得变压器副绕组的电压</a:t>
            </a:r>
            <a:r>
              <a:rPr lang="en-US" altLang="zh-CN" sz="2800" i="1" dirty="0">
                <a:solidFill>
                  <a:schemeClr val="dk1"/>
                </a:solidFill>
                <a:latin typeface="黑体" panose="02010609060101010101" pitchFamily="49" charset="-122"/>
                <a:ea typeface="黑体" panose="02010609060101010101" pitchFamily="49" charset="-122"/>
                <a:cs typeface="黑体" panose="02010609060101010101" pitchFamily="49" charset="-122"/>
              </a:rPr>
              <a:t>U</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也随之发生变化。当电源电压</a:t>
            </a:r>
            <a:r>
              <a:rPr lang="en-US" altLang="zh-CN" sz="2800" i="1" dirty="0">
                <a:solidFill>
                  <a:schemeClr val="dk1"/>
                </a:solidFill>
                <a:latin typeface="黑体" panose="02010609060101010101" pitchFamily="49" charset="-122"/>
                <a:ea typeface="黑体" panose="02010609060101010101" pitchFamily="49" charset="-122"/>
                <a:cs typeface="黑体" panose="02010609060101010101" pitchFamily="49" charset="-122"/>
              </a:rPr>
              <a:t>U</a:t>
            </a:r>
            <a:r>
              <a:rPr lang="en-US" altLang="zh-CN" sz="2000"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和负载功率因数为常数时，          的关系曲线称为变压器的外特性。 </a:t>
            </a:r>
          </a:p>
        </p:txBody>
      </p:sp>
      <p:graphicFrame>
        <p:nvGraphicFramePr>
          <p:cNvPr id="7" name="Object 18"/>
          <p:cNvGraphicFramePr/>
          <p:nvPr/>
        </p:nvGraphicFramePr>
        <p:xfrm>
          <a:off x="1187550" y="3157302"/>
          <a:ext cx="1636712" cy="477838"/>
        </p:xfrm>
        <a:graphic>
          <a:graphicData uri="http://schemas.openxmlformats.org/presentationml/2006/ole">
            <mc:AlternateContent xmlns:mc="http://schemas.openxmlformats.org/markup-compatibility/2006">
              <mc:Choice xmlns:v="urn:schemas-microsoft-com:vml" Requires="v">
                <p:oleObj name="公式" r:id="rId6" imgW="1651000" imgH="469900" progId="Equation.3">
                  <p:embed/>
                </p:oleObj>
              </mc:Choice>
              <mc:Fallback>
                <p:oleObj name="公式" r:id="rId6" imgW="1651000" imgH="469900" progId="Equation.3">
                  <p:embed/>
                  <p:pic>
                    <p:nvPicPr>
                      <p:cNvPr id="7" name="Object 18"/>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87550" y="3157302"/>
                        <a:ext cx="1636712" cy="477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Rectangle 2"/>
          <p:cNvSpPr>
            <a:spLocks noGrp="1"/>
          </p:cNvSpPr>
          <p:nvPr>
            <p:custDataLst>
              <p:tags r:id="rId3"/>
            </p:custDataLst>
          </p:nvPr>
        </p:nvSpPr>
        <p:spPr>
          <a:xfrm>
            <a:off x="203200" y="880745"/>
            <a:ext cx="8940800" cy="544830"/>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spcBef>
                <a:spcPct val="50000"/>
              </a:spcBef>
            </a:pPr>
            <a:r>
              <a:rPr kumimoji="1" lang="zh-CN" altLang="en-US"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一、变压器的外特性</a:t>
            </a:r>
          </a:p>
        </p:txBody>
      </p:sp>
      <p:grpSp>
        <p:nvGrpSpPr>
          <p:cNvPr id="3" name="组合 2"/>
          <p:cNvGrpSpPr/>
          <p:nvPr/>
        </p:nvGrpSpPr>
        <p:grpSpPr>
          <a:xfrm>
            <a:off x="104140" y="361315"/>
            <a:ext cx="9046210" cy="460375"/>
            <a:chOff x="164" y="569"/>
            <a:chExt cx="14246" cy="725"/>
          </a:xfrm>
        </p:grpSpPr>
        <p:sp>
          <p:nvSpPr>
            <p:cNvPr id="21" name="文本框 20"/>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单元4　变压器的使用</a:t>
              </a: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pic>
        <p:nvPicPr>
          <p:cNvPr id="6" name="图片 5"/>
          <p:cNvPicPr>
            <a:picLocks noChangeAspect="1"/>
          </p:cNvPicPr>
          <p:nvPr/>
        </p:nvPicPr>
        <p:blipFill>
          <a:blip r:embed="rId8"/>
          <a:srcRect t="10206" r="7615"/>
          <a:stretch>
            <a:fillRect/>
          </a:stretch>
        </p:blipFill>
        <p:spPr>
          <a:xfrm>
            <a:off x="2233979" y="4000106"/>
            <a:ext cx="4595495" cy="2643505"/>
          </a:xfrm>
          <a:prstGeom prst="rect">
            <a:avLst/>
          </a:prstGeom>
        </p:spPr>
      </p:pic>
    </p:spTree>
    <p:custDataLst>
      <p:tags r:id="rId1"/>
    </p:custDataLst>
    <p:extLst>
      <p:ext uri="{BB962C8B-B14F-4D97-AF65-F5344CB8AC3E}">
        <p14:creationId xmlns:p14="http://schemas.microsoft.com/office/powerpoint/2010/main" val="32075186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5"/>
          <a:stretch>
            <a:fillRect/>
          </a:stretch>
        </a:blipFill>
        <a:effectLst/>
      </p:bgPr>
    </p:bg>
    <p:spTree>
      <p:nvGrpSpPr>
        <p:cNvPr id="1" name=""/>
        <p:cNvGrpSpPr/>
        <p:nvPr/>
      </p:nvGrpSpPr>
      <p:grpSpPr>
        <a:xfrm>
          <a:off x="0" y="0"/>
          <a:ext cx="0" cy="0"/>
          <a:chOff x="0" y="0"/>
          <a:chExt cx="0" cy="0"/>
        </a:xfrm>
      </p:grpSpPr>
      <p:sp>
        <p:nvSpPr>
          <p:cNvPr id="4" name="Rectangle 3"/>
          <p:cNvSpPr txBox="1">
            <a:spLocks noChangeArrowheads="1"/>
          </p:cNvSpPr>
          <p:nvPr>
            <p:custDataLst>
              <p:tags r:id="rId2"/>
            </p:custDataLst>
          </p:nvPr>
        </p:nvSpPr>
        <p:spPr bwMode="auto">
          <a:xfrm>
            <a:off x="678180" y="1628775"/>
            <a:ext cx="791718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特性曲线表明：变压器副绕组电压随负载的增加而下降；对于相同的负载电流，感性负载的功率因素越低，副绕组电压下降越多。</a:t>
            </a:r>
          </a:p>
          <a:p>
            <a:pPr algn="l" eaLnBrk="1" hangingPunct="1"/>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通常，我们希望副绕组电压</a:t>
            </a:r>
            <a:r>
              <a:rPr lang="en-US" altLang="zh-CN" sz="2800" i="1" dirty="0">
                <a:solidFill>
                  <a:schemeClr val="dk1"/>
                </a:solidFill>
                <a:latin typeface="黑体" panose="02010609060101010101" pitchFamily="49" charset="-122"/>
                <a:ea typeface="黑体" panose="02010609060101010101" pitchFamily="49" charset="-122"/>
                <a:cs typeface="黑体" panose="02010609060101010101" pitchFamily="49" charset="-122"/>
              </a:rPr>
              <a:t>U</a:t>
            </a:r>
            <a:r>
              <a:rPr lang="en-US" altLang="zh-CN" sz="2800" baseline="-25000"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的变动越小越好。为了反映</a:t>
            </a:r>
            <a:r>
              <a:rPr lang="en-US" altLang="zh-CN" sz="2800" i="1" dirty="0">
                <a:solidFill>
                  <a:schemeClr val="dk1"/>
                </a:solidFill>
                <a:latin typeface="黑体" panose="02010609060101010101" pitchFamily="49" charset="-122"/>
                <a:ea typeface="黑体" panose="02010609060101010101" pitchFamily="49" charset="-122"/>
                <a:cs typeface="黑体" panose="02010609060101010101" pitchFamily="49" charset="-122"/>
              </a:rPr>
              <a:t>U</a:t>
            </a:r>
            <a:r>
              <a:rPr lang="en-US" altLang="zh-CN" sz="2800" baseline="-25000"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从空载到额定负载的变化程度，引入电压变化率△</a:t>
            </a:r>
            <a:r>
              <a:rPr lang="en-US" altLang="zh-CN" sz="2800" i="1" dirty="0">
                <a:solidFill>
                  <a:schemeClr val="dk1"/>
                </a:solidFill>
                <a:latin typeface="黑体" panose="02010609060101010101" pitchFamily="49" charset="-122"/>
                <a:ea typeface="黑体" panose="02010609060101010101" pitchFamily="49" charset="-122"/>
                <a:cs typeface="黑体" panose="02010609060101010101" pitchFamily="49" charset="-122"/>
              </a:rPr>
              <a:t>U</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p>
        </p:txBody>
      </p:sp>
      <p:graphicFrame>
        <p:nvGraphicFramePr>
          <p:cNvPr id="8" name="Object 20"/>
          <p:cNvGraphicFramePr/>
          <p:nvPr/>
        </p:nvGraphicFramePr>
        <p:xfrm>
          <a:off x="2813368" y="4575810"/>
          <a:ext cx="3025775" cy="1008063"/>
        </p:xfrm>
        <a:graphic>
          <a:graphicData uri="http://schemas.openxmlformats.org/presentationml/2006/ole">
            <mc:AlternateContent xmlns:mc="http://schemas.openxmlformats.org/markup-compatibility/2006">
              <mc:Choice xmlns:v="urn:schemas-microsoft-com:vml" Requires="v">
                <p:oleObj name="公式" r:id="rId6" imgW="1472565" imgH="444500" progId="Equation.3">
                  <p:embed/>
                </p:oleObj>
              </mc:Choice>
              <mc:Fallback>
                <p:oleObj name="公式" r:id="rId6" imgW="1472565" imgH="444500" progId="Equation.3">
                  <p:embed/>
                  <p:pic>
                    <p:nvPicPr>
                      <p:cNvPr id="0" name="Object 20"/>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13368" y="4575810"/>
                        <a:ext cx="3025775" cy="100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Rectangle 2"/>
          <p:cNvSpPr>
            <a:spLocks noGrp="1"/>
          </p:cNvSpPr>
          <p:nvPr>
            <p:custDataLst>
              <p:tags r:id="rId3"/>
            </p:custDataLst>
          </p:nvPr>
        </p:nvSpPr>
        <p:spPr>
          <a:xfrm>
            <a:off x="362585" y="1083945"/>
            <a:ext cx="8940800" cy="544830"/>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spcBef>
                <a:spcPct val="50000"/>
              </a:spcBef>
            </a:pPr>
            <a:r>
              <a:rPr kumimoji="1" lang="zh-CN" altLang="en-US"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一、变压器的外特性</a:t>
            </a:r>
          </a:p>
        </p:txBody>
      </p:sp>
      <p:grpSp>
        <p:nvGrpSpPr>
          <p:cNvPr id="3" name="组合 2"/>
          <p:cNvGrpSpPr/>
          <p:nvPr/>
        </p:nvGrpSpPr>
        <p:grpSpPr>
          <a:xfrm>
            <a:off x="150495" y="260985"/>
            <a:ext cx="9046210" cy="460375"/>
            <a:chOff x="164" y="569"/>
            <a:chExt cx="14246" cy="725"/>
          </a:xfrm>
        </p:grpSpPr>
        <p:sp>
          <p:nvSpPr>
            <p:cNvPr id="21" name="文本框 20"/>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单元4　变压器的使用</a:t>
              </a: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5"/>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640080" y="1628775"/>
            <a:ext cx="794766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 1</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．变压器的损耗</a:t>
            </a:r>
          </a:p>
          <a:p>
            <a:pPr algn="l" eaLnBrk="1" hangingPunct="1"/>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变压器的损耗和交流铁心的损耗很相似，它是在传递能量的过程中自身会产生铜损    和铁损           </a:t>
            </a:r>
          </a:p>
          <a:p>
            <a:pPr algn="l" eaLnBrk="1" hangingPunct="1">
              <a:buFontTx/>
              <a:buNone/>
            </a:pP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两种损耗。 </a:t>
            </a:r>
          </a:p>
        </p:txBody>
      </p:sp>
      <p:graphicFrame>
        <p:nvGraphicFramePr>
          <p:cNvPr id="6" name="Object 20"/>
          <p:cNvGraphicFramePr/>
          <p:nvPr/>
        </p:nvGraphicFramePr>
        <p:xfrm>
          <a:off x="2843213" y="3565525"/>
          <a:ext cx="2809875" cy="647700"/>
        </p:xfrm>
        <a:graphic>
          <a:graphicData uri="http://schemas.openxmlformats.org/presentationml/2006/ole">
            <mc:AlternateContent xmlns:mc="http://schemas.openxmlformats.org/markup-compatibility/2006">
              <mc:Choice xmlns:v="urn:schemas-microsoft-com:vml" Requires="v">
                <p:oleObj name="公式" r:id="rId6" imgW="2438400" imgH="482600" progId="Equation.3">
                  <p:embed/>
                </p:oleObj>
              </mc:Choice>
              <mc:Fallback>
                <p:oleObj name="公式" r:id="rId6" imgW="2438400" imgH="482600" progId="Equation.3">
                  <p:embed/>
                  <p:pic>
                    <p:nvPicPr>
                      <p:cNvPr id="0" name="Object 20"/>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43213" y="3565525"/>
                        <a:ext cx="28098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 name="Object 16"/>
          <p:cNvGraphicFramePr/>
          <p:nvPr>
            <p:extLst>
              <p:ext uri="{D42A27DB-BD31-4B8C-83A1-F6EECF244321}">
                <p14:modId xmlns:p14="http://schemas.microsoft.com/office/powerpoint/2010/main" val="1225254428"/>
              </p:ext>
            </p:extLst>
          </p:nvPr>
        </p:nvGraphicFramePr>
        <p:xfrm>
          <a:off x="6101715" y="2637155"/>
          <a:ext cx="565150" cy="527050"/>
        </p:xfrm>
        <a:graphic>
          <a:graphicData uri="http://schemas.openxmlformats.org/presentationml/2006/ole">
            <mc:AlternateContent xmlns:mc="http://schemas.openxmlformats.org/markup-compatibility/2006">
              <mc:Choice xmlns:v="urn:schemas-microsoft-com:vml" Requires="v">
                <p:oleObj name="公式" r:id="rId8" imgW="584200" imgH="482600" progId="Equation.3">
                  <p:embed/>
                </p:oleObj>
              </mc:Choice>
              <mc:Fallback>
                <p:oleObj name="公式" r:id="rId8" imgW="584200" imgH="482600" progId="Equation.3">
                  <p:embed/>
                  <p:pic>
                    <p:nvPicPr>
                      <p:cNvPr id="0" name="Object 16"/>
                      <p:cNvPicPr>
                        <a:picLocks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101715" y="2637155"/>
                        <a:ext cx="5651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 name="Object 18"/>
          <p:cNvGraphicFramePr/>
          <p:nvPr/>
        </p:nvGraphicFramePr>
        <p:xfrm>
          <a:off x="7790180" y="2578735"/>
          <a:ext cx="591820" cy="622300"/>
        </p:xfrm>
        <a:graphic>
          <a:graphicData uri="http://schemas.openxmlformats.org/presentationml/2006/ole">
            <mc:AlternateContent xmlns:mc="http://schemas.openxmlformats.org/markup-compatibility/2006">
              <mc:Choice xmlns:v="urn:schemas-microsoft-com:vml" Requires="v">
                <p:oleObj name="公式" r:id="rId6" imgW="317500" imgH="228600" progId="Equation.3">
                  <p:embed/>
                </p:oleObj>
              </mc:Choice>
              <mc:Fallback>
                <p:oleObj name="公式" r:id="rId6" imgW="317500" imgH="228600" progId="Equation.3">
                  <p:embed/>
                  <p:pic>
                    <p:nvPicPr>
                      <p:cNvPr id="0" name="Object 18"/>
                      <p:cNvPicPr>
                        <a:picLocks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790180" y="2578735"/>
                        <a:ext cx="591820" cy="622300"/>
                      </a:xfrm>
                      <a:prstGeom prst="rect">
                        <a:avLst/>
                      </a:prstGeom>
                      <a:noFill/>
                      <a:ln>
                        <a:noFill/>
                      </a:ln>
                    </p:spPr>
                  </p:pic>
                </p:oleObj>
              </mc:Fallback>
            </mc:AlternateContent>
          </a:graphicData>
        </a:graphic>
      </p:graphicFrame>
      <p:sp>
        <p:nvSpPr>
          <p:cNvPr id="2" name="Rectangle 2"/>
          <p:cNvSpPr>
            <a:spLocks noGrp="1"/>
          </p:cNvSpPr>
          <p:nvPr>
            <p:custDataLst>
              <p:tags r:id="rId3"/>
            </p:custDataLst>
          </p:nvPr>
        </p:nvSpPr>
        <p:spPr>
          <a:xfrm>
            <a:off x="316230" y="1049655"/>
            <a:ext cx="8940800" cy="544830"/>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spcBef>
                <a:spcPct val="50000"/>
              </a:spcBef>
            </a:pPr>
            <a:r>
              <a:rPr kumimoji="1" lang="zh-CN" altLang="en-US"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二、变压器的损耗和效率</a:t>
            </a:r>
          </a:p>
        </p:txBody>
      </p:sp>
      <p:grpSp>
        <p:nvGrpSpPr>
          <p:cNvPr id="3" name="组合 2"/>
          <p:cNvGrpSpPr/>
          <p:nvPr/>
        </p:nvGrpSpPr>
        <p:grpSpPr>
          <a:xfrm>
            <a:off x="104140" y="361315"/>
            <a:ext cx="9046210" cy="460375"/>
            <a:chOff x="164" y="569"/>
            <a:chExt cx="14246" cy="725"/>
          </a:xfrm>
        </p:grpSpPr>
        <p:sp>
          <p:nvSpPr>
            <p:cNvPr id="21" name="文本框 20"/>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单元4　变压器的使用</a:t>
              </a: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590233" y="1166018"/>
            <a:ext cx="8207375"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r>
              <a:rPr lang="zh-CN" altLang="en-US" sz="2800" dirty="0">
                <a:solidFill>
                  <a:srgbClr val="000000"/>
                </a:solidFill>
                <a:latin typeface="黑体" panose="02010609060101010101" pitchFamily="49" charset="-122"/>
                <a:ea typeface="黑体" panose="02010609060101010101" pitchFamily="49" charset="-122"/>
                <a:cs typeface="黑体" panose="02010609060101010101" pitchFamily="49" charset="-122"/>
              </a:rPr>
              <a:t> </a:t>
            </a:r>
            <a:r>
              <a:rPr lang="en-US" altLang="zh-CN" sz="2800" dirty="0">
                <a:solidFill>
                  <a:srgbClr val="000000"/>
                </a:solidFill>
                <a:latin typeface="黑体" panose="02010609060101010101" pitchFamily="49" charset="-122"/>
                <a:ea typeface="黑体" panose="02010609060101010101" pitchFamily="49" charset="-122"/>
                <a:cs typeface="黑体" panose="02010609060101010101" pitchFamily="49" charset="-122"/>
              </a:rPr>
              <a:t>1</a:t>
            </a:r>
            <a:r>
              <a:rPr lang="zh-CN" altLang="en-US" sz="2800" dirty="0">
                <a:solidFill>
                  <a:srgbClr val="000000"/>
                </a:solidFill>
                <a:latin typeface="黑体" panose="02010609060101010101" pitchFamily="49" charset="-122"/>
                <a:ea typeface="黑体" panose="02010609060101010101" pitchFamily="49" charset="-122"/>
                <a:cs typeface="黑体" panose="02010609060101010101" pitchFamily="49" charset="-122"/>
              </a:rPr>
              <a:t>．变压器的损耗</a:t>
            </a:r>
          </a:p>
          <a:p>
            <a:pPr algn="l" eaLnBrk="1" hangingPunct="1"/>
            <a:r>
              <a:rPr lang="zh-CN" altLang="en-US" sz="2800" dirty="0">
                <a:solidFill>
                  <a:srgbClr val="000000"/>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rgbClr val="000000"/>
                </a:solidFill>
                <a:latin typeface="黑体" panose="02010609060101010101" pitchFamily="49" charset="-122"/>
                <a:ea typeface="黑体" panose="02010609060101010101" pitchFamily="49" charset="-122"/>
                <a:cs typeface="黑体" panose="02010609060101010101" pitchFamily="49" charset="-122"/>
              </a:rPr>
              <a:t>1</a:t>
            </a:r>
            <a:r>
              <a:rPr lang="zh-CN" altLang="en-US" sz="2800" dirty="0">
                <a:solidFill>
                  <a:srgbClr val="000000"/>
                </a:solidFill>
                <a:latin typeface="黑体" panose="02010609060101010101" pitchFamily="49" charset="-122"/>
                <a:ea typeface="黑体" panose="02010609060101010101" pitchFamily="49" charset="-122"/>
                <a:cs typeface="黑体" panose="02010609060101010101" pitchFamily="49" charset="-122"/>
              </a:rPr>
              <a:t>）变压器的铜损</a:t>
            </a:r>
            <a:endParaRPr lang="en-US" altLang="zh-CN" sz="2800"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r>
              <a:rPr lang="en-US" altLang="zh-CN" sz="2800" dirty="0">
                <a:solidFill>
                  <a:srgbClr val="000000"/>
                </a:solidFill>
                <a:latin typeface="黑体" panose="02010609060101010101" pitchFamily="49" charset="-122"/>
                <a:ea typeface="黑体" panose="02010609060101010101" pitchFamily="49" charset="-122"/>
                <a:cs typeface="黑体" panose="02010609060101010101" pitchFamily="49" charset="-122"/>
              </a:rPr>
              <a:t>    </a:t>
            </a:r>
            <a:r>
              <a:rPr lang="zh-CN" altLang="en-US" sz="2800" dirty="0">
                <a:solidFill>
                  <a:srgbClr val="000000"/>
                </a:solidFill>
                <a:latin typeface="黑体" panose="02010609060101010101" pitchFamily="49" charset="-122"/>
                <a:ea typeface="黑体" panose="02010609060101010101" pitchFamily="49" charset="-122"/>
                <a:cs typeface="黑体" panose="02010609060101010101" pitchFamily="49" charset="-122"/>
              </a:rPr>
              <a:t>变压器在运行时，电流流经原、副绕组电阻</a:t>
            </a:r>
            <a:r>
              <a:rPr lang="en-US" altLang="zh-CN" sz="2800" dirty="0">
                <a:solidFill>
                  <a:srgbClr val="000000"/>
                </a:solidFill>
                <a:latin typeface="黑体" panose="02010609060101010101" pitchFamily="49" charset="-122"/>
                <a:ea typeface="黑体" panose="02010609060101010101" pitchFamily="49" charset="-122"/>
                <a:cs typeface="黑体" panose="02010609060101010101" pitchFamily="49" charset="-122"/>
              </a:rPr>
              <a:t>R</a:t>
            </a:r>
            <a:r>
              <a:rPr lang="en-US" altLang="zh-CN" sz="2000" dirty="0">
                <a:solidFill>
                  <a:srgbClr val="000000"/>
                </a:solidFill>
                <a:latin typeface="黑体" panose="02010609060101010101" pitchFamily="49" charset="-122"/>
                <a:ea typeface="黑体" panose="02010609060101010101" pitchFamily="49" charset="-122"/>
                <a:cs typeface="黑体" panose="02010609060101010101" pitchFamily="49" charset="-122"/>
              </a:rPr>
              <a:t>1</a:t>
            </a:r>
            <a:r>
              <a:rPr lang="zh-CN" altLang="en-US" sz="2800" dirty="0">
                <a:solidFill>
                  <a:srgbClr val="000000"/>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rgbClr val="000000"/>
                </a:solidFill>
                <a:latin typeface="黑体" panose="02010609060101010101" pitchFamily="49" charset="-122"/>
                <a:ea typeface="黑体" panose="02010609060101010101" pitchFamily="49" charset="-122"/>
                <a:cs typeface="黑体" panose="02010609060101010101" pitchFamily="49" charset="-122"/>
              </a:rPr>
              <a:t>R</a:t>
            </a:r>
            <a:r>
              <a:rPr lang="en-US" altLang="zh-CN" sz="2000" dirty="0">
                <a:solidFill>
                  <a:srgbClr val="000000"/>
                </a:solidFill>
                <a:latin typeface="黑体" panose="02010609060101010101" pitchFamily="49" charset="-122"/>
                <a:ea typeface="黑体" panose="02010609060101010101" pitchFamily="49" charset="-122"/>
                <a:cs typeface="黑体" panose="02010609060101010101" pitchFamily="49" charset="-122"/>
              </a:rPr>
              <a:t>2</a:t>
            </a:r>
            <a:r>
              <a:rPr lang="zh-CN" altLang="en-US" sz="2800" dirty="0">
                <a:solidFill>
                  <a:srgbClr val="000000"/>
                </a:solidFill>
                <a:latin typeface="黑体" panose="02010609060101010101" pitchFamily="49" charset="-122"/>
                <a:ea typeface="黑体" panose="02010609060101010101" pitchFamily="49" charset="-122"/>
                <a:cs typeface="黑体" panose="02010609060101010101" pitchFamily="49" charset="-122"/>
              </a:rPr>
              <a:t>所消耗的功率。变压器空载时铜损为</a:t>
            </a:r>
            <a:r>
              <a:rPr lang="en-US" altLang="zh-CN" sz="2800" dirty="0">
                <a:solidFill>
                  <a:srgbClr val="000000"/>
                </a:solidFill>
                <a:latin typeface="黑体" panose="02010609060101010101" pitchFamily="49" charset="-122"/>
                <a:ea typeface="黑体" panose="02010609060101010101" pitchFamily="49" charset="-122"/>
                <a:cs typeface="黑体" panose="02010609060101010101" pitchFamily="49" charset="-122"/>
              </a:rPr>
              <a:t>0</a:t>
            </a:r>
            <a:r>
              <a:rPr lang="zh-CN" altLang="en-US" sz="2800" dirty="0">
                <a:solidFill>
                  <a:srgbClr val="000000"/>
                </a:solidFill>
                <a:latin typeface="黑体" panose="02010609060101010101" pitchFamily="49" charset="-122"/>
                <a:ea typeface="黑体" panose="02010609060101010101" pitchFamily="49" charset="-122"/>
                <a:cs typeface="黑体" panose="02010609060101010101" pitchFamily="49" charset="-122"/>
              </a:rPr>
              <a:t>，满载时铜损最大。铜损随负载电流的变化而变化，因此又称可变损耗。</a:t>
            </a:r>
          </a:p>
          <a:p>
            <a:pPr algn="l" eaLnBrk="1" hangingPunct="1"/>
            <a:r>
              <a:rPr lang="zh-CN" altLang="en-US" sz="2800" dirty="0">
                <a:solidFill>
                  <a:srgbClr val="000000"/>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rgbClr val="000000"/>
                </a:solidFill>
                <a:latin typeface="黑体" panose="02010609060101010101" pitchFamily="49" charset="-122"/>
                <a:ea typeface="黑体" panose="02010609060101010101" pitchFamily="49" charset="-122"/>
                <a:cs typeface="黑体" panose="02010609060101010101" pitchFamily="49" charset="-122"/>
              </a:rPr>
              <a:t>2</a:t>
            </a:r>
            <a:r>
              <a:rPr lang="zh-CN" altLang="en-US" sz="2800" dirty="0">
                <a:solidFill>
                  <a:srgbClr val="000000"/>
                </a:solidFill>
                <a:latin typeface="黑体" panose="02010609060101010101" pitchFamily="49" charset="-122"/>
                <a:ea typeface="黑体" panose="02010609060101010101" pitchFamily="49" charset="-122"/>
                <a:cs typeface="黑体" panose="02010609060101010101" pitchFamily="49" charset="-122"/>
              </a:rPr>
              <a:t>）变压器的铁损</a:t>
            </a:r>
            <a:endParaRPr lang="en-US" altLang="zh-CN" sz="2800" dirty="0">
              <a:solidFill>
                <a:srgbClr val="000000"/>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r>
              <a:rPr lang="en-US" altLang="zh-CN" sz="2800" dirty="0">
                <a:solidFill>
                  <a:srgbClr val="000000"/>
                </a:solidFill>
                <a:latin typeface="黑体" panose="02010609060101010101" pitchFamily="49" charset="-122"/>
                <a:ea typeface="黑体" panose="02010609060101010101" pitchFamily="49" charset="-122"/>
                <a:cs typeface="黑体" panose="02010609060101010101" pitchFamily="49" charset="-122"/>
              </a:rPr>
              <a:t>    </a:t>
            </a:r>
            <a:r>
              <a:rPr lang="zh-CN" altLang="en-US" sz="2800" dirty="0">
                <a:solidFill>
                  <a:srgbClr val="000000"/>
                </a:solidFill>
                <a:latin typeface="黑体" panose="02010609060101010101" pitchFamily="49" charset="-122"/>
                <a:ea typeface="黑体" panose="02010609060101010101" pitchFamily="49" charset="-122"/>
                <a:cs typeface="黑体" panose="02010609060101010101" pitchFamily="49" charset="-122"/>
              </a:rPr>
              <a:t>主磁通在铁心中交变时所产生的磁滞损耗和涡流损耗，它的大小与铁心内磁感应强度的最大值有关，与电源电压</a:t>
            </a:r>
            <a:r>
              <a:rPr lang="en-US" altLang="zh-CN" sz="2800" dirty="0">
                <a:solidFill>
                  <a:srgbClr val="000000"/>
                </a:solidFill>
                <a:latin typeface="黑体" panose="02010609060101010101" pitchFamily="49" charset="-122"/>
                <a:ea typeface="黑体" panose="02010609060101010101" pitchFamily="49" charset="-122"/>
                <a:cs typeface="黑体" panose="02010609060101010101" pitchFamily="49" charset="-122"/>
              </a:rPr>
              <a:t>U</a:t>
            </a:r>
            <a:r>
              <a:rPr lang="en-US" altLang="zh-CN" sz="2000" dirty="0">
                <a:solidFill>
                  <a:srgbClr val="000000"/>
                </a:solidFill>
                <a:latin typeface="黑体" panose="02010609060101010101" pitchFamily="49" charset="-122"/>
                <a:ea typeface="黑体" panose="02010609060101010101" pitchFamily="49" charset="-122"/>
                <a:cs typeface="黑体" panose="02010609060101010101" pitchFamily="49" charset="-122"/>
              </a:rPr>
              <a:t>1</a:t>
            </a:r>
            <a:r>
              <a:rPr lang="zh-CN" altLang="en-US" sz="2800" dirty="0">
                <a:solidFill>
                  <a:srgbClr val="000000"/>
                </a:solidFill>
                <a:latin typeface="黑体" panose="02010609060101010101" pitchFamily="49" charset="-122"/>
                <a:ea typeface="黑体" panose="02010609060101010101" pitchFamily="49" charset="-122"/>
                <a:cs typeface="黑体" panose="02010609060101010101" pitchFamily="49" charset="-122"/>
              </a:rPr>
              <a:t>、频率</a:t>
            </a:r>
            <a:r>
              <a:rPr lang="en-US" altLang="zh-CN" sz="2800" dirty="0">
                <a:solidFill>
                  <a:srgbClr val="000000"/>
                </a:solidFill>
                <a:latin typeface="黑体" panose="02010609060101010101" pitchFamily="49" charset="-122"/>
                <a:ea typeface="黑体" panose="02010609060101010101" pitchFamily="49" charset="-122"/>
                <a:cs typeface="黑体" panose="02010609060101010101" pitchFamily="49" charset="-122"/>
              </a:rPr>
              <a:t>f</a:t>
            </a:r>
            <a:r>
              <a:rPr lang="zh-CN" altLang="en-US" sz="2800" dirty="0">
                <a:solidFill>
                  <a:srgbClr val="000000"/>
                </a:solidFill>
                <a:latin typeface="黑体" panose="02010609060101010101" pitchFamily="49" charset="-122"/>
                <a:ea typeface="黑体" panose="02010609060101010101" pitchFamily="49" charset="-122"/>
                <a:cs typeface="黑体" panose="02010609060101010101" pitchFamily="49" charset="-122"/>
              </a:rPr>
              <a:t>有关，但与负载电流大小无关。对于运行中的变压器，铁损也基本不变，故，铁损又称为不变损耗。</a:t>
            </a:r>
          </a:p>
        </p:txBody>
      </p:sp>
      <p:grpSp>
        <p:nvGrpSpPr>
          <p:cNvPr id="5" name="组合 4"/>
          <p:cNvGrpSpPr/>
          <p:nvPr/>
        </p:nvGrpSpPr>
        <p:grpSpPr>
          <a:xfrm>
            <a:off x="104140" y="361315"/>
            <a:ext cx="9046210" cy="460375"/>
            <a:chOff x="164" y="569"/>
            <a:chExt cx="14246" cy="725"/>
          </a:xfrm>
        </p:grpSpPr>
        <p:sp>
          <p:nvSpPr>
            <p:cNvPr id="21" name="文本框 20"/>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单元4　变压器的使用</a:t>
              </a: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5" name="Rectangle 3"/>
          <p:cNvSpPr txBox="1">
            <a:spLocks noChangeArrowheads="1"/>
          </p:cNvSpPr>
          <p:nvPr>
            <p:custDataLst>
              <p:tags r:id="rId2"/>
            </p:custDataLst>
          </p:nvPr>
        </p:nvSpPr>
        <p:spPr bwMode="auto">
          <a:xfrm>
            <a:off x="468313" y="1166018"/>
            <a:ext cx="8207375"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．变压器的效率</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 </a:t>
            </a:r>
          </a:p>
          <a:p>
            <a:pPr algn="l" eaLnBrk="1" hangingPunct="1"/>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变压器的效率是变压器输出功率</a:t>
            </a:r>
            <a:r>
              <a:rPr lang="en-US" altLang="zh-CN" sz="2800" i="1" dirty="0">
                <a:solidFill>
                  <a:schemeClr val="dk1"/>
                </a:solidFill>
                <a:latin typeface="黑体" panose="02010609060101010101" pitchFamily="49" charset="-122"/>
                <a:ea typeface="黑体" panose="02010609060101010101" pitchFamily="49" charset="-122"/>
                <a:cs typeface="黑体" panose="02010609060101010101" pitchFamily="49" charset="-122"/>
              </a:rPr>
              <a:t>P</a:t>
            </a:r>
            <a:r>
              <a:rPr lang="en-US" altLang="zh-CN" sz="2800" baseline="-25000"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与对应的输入功率</a:t>
            </a:r>
            <a:r>
              <a:rPr lang="en-US" altLang="zh-CN" sz="2800" i="1" dirty="0">
                <a:solidFill>
                  <a:schemeClr val="dk1"/>
                </a:solidFill>
                <a:latin typeface="黑体" panose="02010609060101010101" pitchFamily="49" charset="-122"/>
                <a:ea typeface="黑体" panose="02010609060101010101" pitchFamily="49" charset="-122"/>
                <a:cs typeface="黑体" panose="02010609060101010101" pitchFamily="49" charset="-122"/>
              </a:rPr>
              <a:t>P</a:t>
            </a:r>
            <a:r>
              <a:rPr lang="en-US" altLang="zh-CN" sz="2800" baseline="-25000"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的比值，通常用百分数来表示，即：</a:t>
            </a:r>
          </a:p>
          <a:p>
            <a:pPr algn="l" eaLnBrk="1" hangingPunct="1"/>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a:p>
            <a:pPr algn="l" eaLnBrk="1" hangingPunct="1"/>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大型变压器的效率可达</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98%</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99%</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，小型变压器的大型变压器的效率可达</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70%</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80%</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。研究表明：当变压器的铜损等于铁损时，其效率接近最高。 </a:t>
            </a:r>
          </a:p>
        </p:txBody>
      </p:sp>
      <p:graphicFrame>
        <p:nvGraphicFramePr>
          <p:cNvPr id="6" name="Object 19"/>
          <p:cNvGraphicFramePr/>
          <p:nvPr/>
        </p:nvGraphicFramePr>
        <p:xfrm>
          <a:off x="2700338" y="2858282"/>
          <a:ext cx="2736850" cy="792162"/>
        </p:xfrm>
        <a:graphic>
          <a:graphicData uri="http://schemas.openxmlformats.org/presentationml/2006/ole">
            <mc:AlternateContent xmlns:mc="http://schemas.openxmlformats.org/markup-compatibility/2006">
              <mc:Choice xmlns:v="urn:schemas-microsoft-com:vml" Requires="v">
                <p:oleObj name="公式" r:id="rId5" imgW="1612265" imgH="444500" progId="Equation.3">
                  <p:embed/>
                </p:oleObj>
              </mc:Choice>
              <mc:Fallback>
                <p:oleObj name="公式" r:id="rId5" imgW="1612265" imgH="444500" progId="Equation.3">
                  <p:embed/>
                  <p:pic>
                    <p:nvPicPr>
                      <p:cNvPr id="0" name="Object 19"/>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00338" y="2858282"/>
                        <a:ext cx="2736850"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3" name="组合 2"/>
          <p:cNvGrpSpPr/>
          <p:nvPr/>
        </p:nvGrpSpPr>
        <p:grpSpPr>
          <a:xfrm>
            <a:off x="104140" y="361315"/>
            <a:ext cx="9046210" cy="460375"/>
            <a:chOff x="164" y="569"/>
            <a:chExt cx="14246" cy="725"/>
          </a:xfrm>
        </p:grpSpPr>
        <p:sp>
          <p:nvSpPr>
            <p:cNvPr id="21" name="文本框 20"/>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单元4　变压器的使用</a:t>
              </a: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5"/>
          <a:stretch>
            <a:fillRect/>
          </a:stretch>
        </a:blipFill>
        <a:effectLst/>
      </p:bgPr>
    </p:bg>
    <p:spTree>
      <p:nvGrpSpPr>
        <p:cNvPr id="1" name=""/>
        <p:cNvGrpSpPr/>
        <p:nvPr/>
      </p:nvGrpSpPr>
      <p:grpSpPr>
        <a:xfrm>
          <a:off x="0" y="0"/>
          <a:ext cx="0" cy="0"/>
          <a:chOff x="0" y="0"/>
          <a:chExt cx="0" cy="0"/>
        </a:xfrm>
      </p:grpSpPr>
      <p:sp>
        <p:nvSpPr>
          <p:cNvPr id="4" name="Rectangle 3"/>
          <p:cNvSpPr txBox="1">
            <a:spLocks noChangeArrowheads="1"/>
          </p:cNvSpPr>
          <p:nvPr>
            <p:custDataLst>
              <p:tags r:id="rId2"/>
            </p:custDataLst>
          </p:nvPr>
        </p:nvSpPr>
        <p:spPr bwMode="auto">
          <a:xfrm>
            <a:off x="754380" y="1628775"/>
            <a:ext cx="7921308"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panose="020B0604020202020204"/>
              <a:buNone/>
              <a:defRPr sz="2000" kern="1200">
                <a:solidFill>
                  <a:schemeClr val="tx1">
                    <a:tint val="75000"/>
                  </a:schemeClr>
                </a:solidFill>
                <a:latin typeface="+mn-lt"/>
                <a:ea typeface="+mn-ea"/>
                <a:cs typeface="+mn-cs"/>
              </a:defRPr>
            </a:lvl9pPr>
          </a:lstStyle>
          <a:p>
            <a:pPr algn="l" eaLnBrk="1" hangingPunct="1"/>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变压器的铭牌上的主要数据有以下几种：</a:t>
            </a:r>
          </a:p>
          <a:p>
            <a:pPr algn="l" eaLnBrk="1" hangingPunct="1"/>
            <a:r>
              <a:rPr lang="en-US" altLang="zh-CN"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800" b="1" dirty="0">
                <a:solidFill>
                  <a:schemeClr val="dk1"/>
                </a:solidFill>
                <a:latin typeface="黑体" panose="02010609060101010101" pitchFamily="49" charset="-122"/>
                <a:ea typeface="黑体" panose="02010609060101010101" pitchFamily="49" charset="-122"/>
                <a:cs typeface="黑体" panose="02010609060101010101" pitchFamily="49" charset="-122"/>
              </a:rPr>
              <a:t>．额定电压 </a:t>
            </a:r>
          </a:p>
          <a:p>
            <a:pPr algn="l" eaLnBrk="1" hangingPunct="1"/>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1</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）定义：指根据变压器的绝缘强度和允许温升而规定的电压值，以伏（</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V</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）或千伏（</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KV</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）为单位。</a:t>
            </a:r>
          </a:p>
          <a:p>
            <a:pPr algn="l" eaLnBrk="1" hangingPunct="1"/>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a:t>
            </a:r>
            <a:r>
              <a:rPr lang="en-US" altLang="zh-CN" sz="2800" dirty="0">
                <a:solidFill>
                  <a:schemeClr val="dk1"/>
                </a:solidFill>
                <a:latin typeface="黑体" panose="02010609060101010101" pitchFamily="49" charset="-122"/>
                <a:ea typeface="黑体" panose="02010609060101010101" pitchFamily="49" charset="-122"/>
                <a:cs typeface="黑体" panose="02010609060101010101" pitchFamily="49" charset="-122"/>
              </a:rPr>
              <a:t>2</a:t>
            </a:r>
            <a:r>
              <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rPr>
              <a:t>）注意：三相变压器的原边和副边的额定电压都是指线电压。另外，使用变压器时，不允许超过其额定的工作电压值。</a:t>
            </a:r>
          </a:p>
          <a:p>
            <a:pPr algn="l" eaLnBrk="1" hangingPunct="1"/>
            <a:endParaRPr lang="zh-CN" altLang="en-US" sz="2800" dirty="0">
              <a:solidFill>
                <a:schemeClr val="dk1"/>
              </a:solidFill>
              <a:latin typeface="黑体" panose="02010609060101010101" pitchFamily="49" charset="-122"/>
              <a:ea typeface="黑体" panose="02010609060101010101" pitchFamily="49" charset="-122"/>
              <a:cs typeface="黑体" panose="02010609060101010101" pitchFamily="49" charset="-122"/>
            </a:endParaRPr>
          </a:p>
        </p:txBody>
      </p:sp>
      <p:sp>
        <p:nvSpPr>
          <p:cNvPr id="2" name="Rectangle 2"/>
          <p:cNvSpPr>
            <a:spLocks noGrp="1"/>
          </p:cNvSpPr>
          <p:nvPr>
            <p:custDataLst>
              <p:tags r:id="rId3"/>
            </p:custDataLst>
          </p:nvPr>
        </p:nvSpPr>
        <p:spPr>
          <a:xfrm>
            <a:off x="316230" y="1065530"/>
            <a:ext cx="8940800" cy="544830"/>
          </a:xfrm>
          <a:prstGeom prst="rect">
            <a:avLst/>
          </a:prstGeom>
          <a:noFill/>
          <a:ln>
            <a:noFill/>
          </a:ln>
        </p:spPr>
        <p:txBody>
          <a:bodyPr vert="horz" wrap="square" lIns="91440" tIns="45720" rIns="91440" bIns="45720" numCol="1" anchor="ctr" anchorCtr="0" compatLnSpc="1"/>
          <a:lst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spcBef>
                <a:spcPct val="50000"/>
              </a:spcBef>
            </a:pPr>
            <a:r>
              <a:rPr kumimoji="1" lang="zh-CN" altLang="en-US" sz="2800" b="1" dirty="0">
                <a:solidFill>
                  <a:schemeClr val="tx1"/>
                </a:solidFill>
                <a:latin typeface="黑体" panose="02010609060101010101" pitchFamily="49" charset="-122"/>
                <a:ea typeface="黑体" panose="02010609060101010101" pitchFamily="49" charset="-122"/>
                <a:cs typeface="黑体" panose="02010609060101010101" pitchFamily="49" charset="-122"/>
              </a:rPr>
              <a:t>三、变压器的额定值</a:t>
            </a:r>
          </a:p>
        </p:txBody>
      </p:sp>
      <p:grpSp>
        <p:nvGrpSpPr>
          <p:cNvPr id="3" name="组合 2"/>
          <p:cNvGrpSpPr/>
          <p:nvPr/>
        </p:nvGrpSpPr>
        <p:grpSpPr>
          <a:xfrm>
            <a:off x="104140" y="361315"/>
            <a:ext cx="9046210" cy="460375"/>
            <a:chOff x="164" y="569"/>
            <a:chExt cx="14246" cy="725"/>
          </a:xfrm>
        </p:grpSpPr>
        <p:sp>
          <p:nvSpPr>
            <p:cNvPr id="21" name="文本框 20"/>
            <p:cNvSpPr txBox="1"/>
            <p:nvPr/>
          </p:nvSpPr>
          <p:spPr>
            <a:xfrm>
              <a:off x="164" y="569"/>
              <a:ext cx="12276" cy="725"/>
            </a:xfrm>
            <a:prstGeom prst="rect">
              <a:avLst/>
            </a:prstGeom>
            <a:noFill/>
          </p:spPr>
          <p:txBody>
            <a:bodyPr wrap="square" rtlCol="0" anchor="t">
              <a:spAutoFit/>
            </a:bodyPr>
            <a:lstStyle/>
            <a:p>
              <a:pPr>
                <a:spcBef>
                  <a:spcPct val="50000"/>
                </a:spcBef>
              </a:pPr>
              <a:r>
                <a:rPr kumimoji="1" lang="zh-CN" altLang="en-US" sz="2400" b="1" dirty="0">
                  <a:solidFill>
                    <a:schemeClr val="dk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mn-ea"/>
                </a:rPr>
                <a:t>单元4　变压器的使用</a:t>
              </a:r>
            </a:p>
          </p:txBody>
        </p:sp>
        <p:grpSp>
          <p:nvGrpSpPr>
            <p:cNvPr id="22" name="组合 21"/>
            <p:cNvGrpSpPr/>
            <p:nvPr/>
          </p:nvGrpSpPr>
          <p:grpSpPr>
            <a:xfrm>
              <a:off x="6546" y="653"/>
              <a:ext cx="7864" cy="640"/>
              <a:chOff x="6546" y="653"/>
              <a:chExt cx="7864" cy="640"/>
            </a:xfrm>
          </p:grpSpPr>
          <p:grpSp>
            <p:nvGrpSpPr>
              <p:cNvPr id="23" name="组合 22"/>
              <p:cNvGrpSpPr/>
              <p:nvPr/>
            </p:nvGrpSpPr>
            <p:grpSpPr>
              <a:xfrm>
                <a:off x="6546" y="653"/>
                <a:ext cx="7865" cy="628"/>
                <a:chOff x="4774" y="800"/>
                <a:chExt cx="7865" cy="628"/>
              </a:xfrm>
            </p:grpSpPr>
            <p:sp>
              <p:nvSpPr>
                <p:cNvPr id="24" name="文本框 23"/>
                <p:cNvSpPr txBox="1"/>
                <p:nvPr/>
              </p:nvSpPr>
              <p:spPr>
                <a:xfrm>
                  <a:off x="6743" y="800"/>
                  <a:ext cx="1984" cy="628"/>
                </a:xfrm>
                <a:prstGeom prst="rect">
                  <a:avLst/>
                </a:prstGeom>
                <a:solidFill>
                  <a:srgbClr val="007AAE"/>
                </a:solidFill>
              </p:spPr>
              <p:style>
                <a:lnRef idx="0">
                  <a:srgbClr val="FFFFFF"/>
                </a:lnRef>
                <a:fillRef idx="2">
                  <a:schemeClr val="accent1"/>
                </a:fillRef>
                <a:effectRef idx="0">
                  <a:srgbClr val="FFFFFF"/>
                </a:effectRef>
                <a:fontRef idx="minor">
                  <a:schemeClr val="lt1"/>
                </a:fontRef>
              </p:style>
              <p:txBody>
                <a:bodyPr wrap="square" rtlCol="0">
                  <a:spAutoFit/>
                </a:bodyPr>
                <a:lstStyle/>
                <a:p>
                  <a:pPr algn="ctr"/>
                  <a:r>
                    <a:rPr lang="zh-CN" altLang="en-US" sz="2000" b="1">
                      <a:latin typeface="黑体" panose="02010609060101010101" pitchFamily="49" charset="-122"/>
                      <a:ea typeface="黑体" panose="02010609060101010101" pitchFamily="49" charset="-122"/>
                    </a:rPr>
                    <a:t>讲授新知</a:t>
                  </a:r>
                </a:p>
              </p:txBody>
            </p:sp>
            <p:sp>
              <p:nvSpPr>
                <p:cNvPr id="25" name="文本框 24"/>
                <p:cNvSpPr txBox="1"/>
                <p:nvPr/>
              </p:nvSpPr>
              <p:spPr>
                <a:xfrm>
                  <a:off x="8699"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课堂小结</a:t>
                  </a:r>
                </a:p>
              </p:txBody>
            </p:sp>
            <p:sp>
              <p:nvSpPr>
                <p:cNvPr id="26" name="文本框 25"/>
                <p:cNvSpPr txBox="1"/>
                <p:nvPr/>
              </p:nvSpPr>
              <p:spPr>
                <a:xfrm>
                  <a:off x="10655" y="800"/>
                  <a:ext cx="1984" cy="628"/>
                </a:xfrm>
                <a:prstGeom prst="rect">
                  <a:avLst/>
                </a:prstGeom>
                <a:noFill/>
              </p:spPr>
              <p:txBody>
                <a:bodyPr wrap="square" rtlCol="0">
                  <a:spAutoFit/>
                </a:bodyPr>
                <a:lstStyle/>
                <a:p>
                  <a:pPr algn="ctr"/>
                  <a:r>
                    <a:rPr lang="zh-CN" altLang="en-US" sz="2000" b="1">
                      <a:latin typeface="黑体" panose="02010609060101010101" pitchFamily="49" charset="-122"/>
                      <a:ea typeface="黑体" panose="02010609060101010101" pitchFamily="49" charset="-122"/>
                    </a:rPr>
                    <a:t>课后作业</a:t>
                  </a:r>
                </a:p>
              </p:txBody>
            </p:sp>
            <p:sp>
              <p:nvSpPr>
                <p:cNvPr id="27" name="文本框 26"/>
                <p:cNvSpPr txBox="1"/>
                <p:nvPr/>
              </p:nvSpPr>
              <p:spPr>
                <a:xfrm>
                  <a:off x="4774" y="800"/>
                  <a:ext cx="1984" cy="628"/>
                </a:xfrm>
                <a:prstGeom prst="rect">
                  <a:avLst/>
                </a:prstGeom>
                <a:ln>
                  <a:noFill/>
                </a:ln>
              </p:spPr>
              <p:style>
                <a:lnRef idx="3">
                  <a:schemeClr val="accent4"/>
                </a:lnRef>
                <a:fillRef idx="0">
                  <a:srgbClr val="FFFFFF"/>
                </a:fillRef>
                <a:effectRef idx="0">
                  <a:srgbClr val="FFFFFF"/>
                </a:effectRef>
                <a:fontRef idx="minor">
                  <a:schemeClr val="tx1"/>
                </a:fontRef>
              </p:style>
              <p:txBody>
                <a:bodyPr wrap="square" rtlCol="0">
                  <a:spAutoFit/>
                </a:bodyPr>
                <a:lstStyle/>
                <a:p>
                  <a:pPr algn="ctr"/>
                  <a:r>
                    <a:rPr lang="zh-CN" altLang="en-US" sz="2000" b="1">
                      <a:solidFill>
                        <a:schemeClr val="tx1"/>
                      </a:solidFill>
                      <a:latin typeface="黑体" panose="02010609060101010101" pitchFamily="49" charset="-122"/>
                      <a:ea typeface="黑体" panose="02010609060101010101" pitchFamily="49" charset="-122"/>
                    </a:rPr>
                    <a:t>课堂导入</a:t>
                  </a:r>
                </a:p>
              </p:txBody>
            </p:sp>
          </p:grpSp>
          <p:cxnSp>
            <p:nvCxnSpPr>
              <p:cNvPr id="28" name="直接连接符 27"/>
              <p:cNvCxnSpPr/>
              <p:nvPr/>
            </p:nvCxnSpPr>
            <p:spPr>
              <a:xfrm flipV="1">
                <a:off x="6546" y="1293"/>
                <a:ext cx="7854" cy="1"/>
              </a:xfrm>
              <a:prstGeom prst="line">
                <a:avLst/>
              </a:prstGeom>
              <a:ln w="28575">
                <a:solidFill>
                  <a:srgbClr val="007AAE"/>
                </a:solidFill>
              </a:ln>
            </p:spPr>
            <p:style>
              <a:lnRef idx="2">
                <a:schemeClr val="accent1"/>
              </a:lnRef>
              <a:fillRef idx="0">
                <a:srgbClr val="FFFFFF"/>
              </a:fillRef>
              <a:effectRef idx="0">
                <a:srgbClr val="FFFFFF"/>
              </a:effectRef>
              <a:fontRef idx="minor">
                <a:schemeClr val="tx1"/>
              </a:fontRef>
            </p:style>
          </p:cxnSp>
        </p:grpSp>
      </p:grpSp>
    </p:spTree>
    <p:custDataLst>
      <p:tags r:id="rId1"/>
    </p:custData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PP_MARK_KEY" val="b047a6f6-948f-48f5-9a12-ee0d6eda6c5f"/>
  <p:tag name="COMMONDATA" val="eyJoZGlkIjoiM2M3ZGI1OGFkNTM1NzY0NmRlNTgwYzBlNzlhYWJmYjcifQ=="/>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01.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02.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03.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04.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05.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06.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2"/>
  <p:tag name="KSO_WM_UNIT_LAYERLEVEL" val="1"/>
  <p:tag name="KSO_WM_TAG_VERSION" val="1.0"/>
  <p:tag name="KSO_WM_BEAUTIFY_FLAG" val="#wm#"/>
</p:tagLst>
</file>

<file path=ppt/tags/tag107.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8.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9.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11.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12.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13.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2"/>
  <p:tag name="KSO_WM_UNIT_LAYERLEVEL" val="1"/>
  <p:tag name="KSO_WM_TAG_VERSION" val="1.0"/>
  <p:tag name="KSO_WM_BEAUTIFY_FLAG" val="#wm#"/>
</p:tagLst>
</file>

<file path=ppt/tags/tag114.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5.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6.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7.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8.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9.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21.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22.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Lst>
</file>

<file path=ppt/tags/tag123.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4.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5.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6.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7.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9.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_BRIGHTNESS" val="0"/>
  <p:tag name="KSO_WM_UNIT_TEXT_FILL_FORE_SCHEMECOLOR_INDEX" val="13"/>
  <p:tag name="KSO_WM_UNIT_TEXT_FILL_TYPE" val="1"/>
  <p:tag name="KSO_WM_UNIT_TEXT_LINE_FORE_SCHEMECOLOR_INDEX_BRIGHTNESS" val="0"/>
  <p:tag name="KSO_WM_UNIT_TEXT_LINE_FORE_SCHEMECOLOR_INDEX" val="14"/>
  <p:tag name="KSO_WM_UNIT_TEXT_LINE_FILL_TYPE" val="2"/>
  <p:tag name="KSO_WM_UNIT_TEXT_SHADOW_SCHEMECOLOR_INDEX_BRIGHTNESS" val="-0.5"/>
  <p:tag name="KSO_WM_UNIT_TEXT_SHADOW_SCHEMECOLOR_INDEX" val="14"/>
</p:tagLst>
</file>

<file path=ppt/tags/tag131.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_BRIGHTNESS" val="0"/>
  <p:tag name="KSO_WM_UNIT_TEXT_FILL_FORE_SCHEMECOLOR_INDEX" val="13"/>
  <p:tag name="KSO_WM_UNIT_TEXT_FILL_TYPE" val="1"/>
</p:tagLst>
</file>

<file path=ppt/tags/tag132.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7"/>
  <p:tag name="KSO_WM_UNIT_FILL_TYPE" val="1"/>
  <p:tag name="KSO_WM_UNIT_LINE_FORE_SCHEMECOLOR_INDEX_BRIGHTNESS" val="0"/>
  <p:tag name="KSO_WM_UNIT_LINE_FORE_SCHEMECOLOR_INDEX" val="14"/>
  <p:tag name="KSO_WM_UNIT_LINE_FILL_TYPE" val="2"/>
</p:tagLst>
</file>

<file path=ppt/tags/tag133.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34.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3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36.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37.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38.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39.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0.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41.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42.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4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44.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45.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46.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47.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48.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49.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50.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51.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52.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53.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54.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55.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56.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57.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58.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59.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60.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61.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62.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6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64.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6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66.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67.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68.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69.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70.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71.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_BRIGHTNESS" val="0"/>
  <p:tag name="KSO_WM_UNIT_TEXT_FILL_FORE_SCHEMECOLOR_INDEX" val="14"/>
  <p:tag name="KSO_WM_UNIT_TEXT_FILL_TYPE" val="1"/>
</p:tagLst>
</file>

<file path=ppt/tags/tag172.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7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74.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7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76.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77.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78.xml><?xml version="1.0" encoding="utf-8"?>
<p:tagLst xmlns:a="http://schemas.openxmlformats.org/drawingml/2006/main" xmlns:r="http://schemas.openxmlformats.org/officeDocument/2006/relationships" xmlns:p="http://schemas.openxmlformats.org/presentationml/2006/main">
  <p:tag name="KSO_WM_SLIDE_BK_DARK_LIGHT" val="2"/>
  <p:tag name="KSO_WM_SLIDE_BACKGROUND_TYPE" val="general"/>
</p:tagLst>
</file>

<file path=ppt/tags/tag179.xml><?xml version="1.0" encoding="utf-8"?>
<p:tagLst xmlns:a="http://schemas.openxmlformats.org/drawingml/2006/main" xmlns:r="http://schemas.openxmlformats.org/officeDocument/2006/relationships" xmlns:p="http://schemas.openxmlformats.org/presentationml/2006/main">
  <p:tag name="KSO_WM_COMBINE_RELATE_SLIDE_ID" val="background20175070_13"/>
  <p:tag name="KSO_WM_SLIDE_ID" val="custom20175908_34"/>
  <p:tag name="KSO_WM_TEMPLATE_SUBCATEGORY" val="0"/>
  <p:tag name="KSO_WM_TEMPLATE_MASTER_TYPE" val="1"/>
  <p:tag name="KSO_WM_TEMPLATE_COLOR_TYPE" val="0"/>
  <p:tag name="KSO_WM_SLIDE_TYPE" val="endPage"/>
  <p:tag name="KSO_WM_SLIDE_ITEM_CNT" val="0"/>
  <p:tag name="KSO_WM_SLIDE_INDEX" val="33"/>
  <p:tag name="KSO_WM_TAG_VERSION" val="1.0"/>
  <p:tag name="KSO_WM_BEAUTIFY_FLAG" val="#wm#"/>
  <p:tag name="KSO_WM_TEMPLATE_CATEGORY" val="custom"/>
  <p:tag name="KSO_WM_TEMPLATE_INDEX" val="20175908"/>
  <p:tag name="KSO_WM_SLIDE_LAYOUT" val="a_f"/>
  <p:tag name="KSO_WM_SLIDE_LAYOUT_CNT" val="1_1"/>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0.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7"/>
  <p:tag name="KSO_WM_UNIT_HIGHLIGHT" val="0"/>
  <p:tag name="KSO_WM_UNIT_COMPATIBLE" val="0"/>
  <p:tag name="KSO_WM_UNIT_DIAGRAM_ISNUMVISUAL" val="0"/>
  <p:tag name="KSO_WM_UNIT_DIAGRAM_ISREFERUNIT" val="0"/>
  <p:tag name="KSO_WM_UNIT_TYPE" val="a"/>
  <p:tag name="KSO_WM_UNIT_INDEX" val="1"/>
  <p:tag name="KSO_WM_UNIT_ID" val="custom20175908_34*a*1"/>
  <p:tag name="KSO_WM_TEMPLATE_CATEGORY" val="custom"/>
  <p:tag name="KSO_WM_TEMPLATE_INDEX" val="20175908"/>
  <p:tag name="KSO_WM_UNIT_LAYERLEVEL" val="1"/>
  <p:tag name="KSO_WM_TAG_VERSION" val="1.0"/>
  <p:tag name="KSO_WM_BEAUTIFY_FLAG" val="#wm#"/>
  <p:tag name="KSO_WM_UNIT_PRESET_TEXT" val="THANK YOU!"/>
  <p:tag name="KSO_WM_UNIT_TEXT_FILL_FORE_SCHEMECOLOR_INDEX_BRIGHTNESS" val="0"/>
  <p:tag name="KSO_WM_UNIT_TEXT_FILL_FORE_SCHEMECOLOR_INDEX" val="14"/>
  <p:tag name="KSO_WM_UNIT_TEXT_FILL_TYPE" val="1"/>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5908"/>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5908"/>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xml><?xml version="1.0" encoding="utf-8"?>
<p:tagLst xmlns:a="http://schemas.openxmlformats.org/drawingml/2006/main" xmlns:r="http://schemas.openxmlformats.org/officeDocument/2006/relationships" xmlns:p="http://schemas.openxmlformats.org/presentationml/2006/main">
  <p:tag name="KSO_WM_COMBINE_RELATE_SLIDE_ID" val="background20175070_1"/>
  <p:tag name="KSO_WM_TEMPLATE_SUBCATEGORY" val="combine"/>
  <p:tag name="KSO_WM_TEMPLATE_THUMBS_INDEX" val="1、4、5、6、12、13、18、24、30、31、32、33"/>
  <p:tag name="KSO_WM_TAG_VERSION" val="1.0"/>
  <p:tag name="KSO_WM_BEAUTIFY_FLAG" val="#wm#"/>
  <p:tag name="KSO_WM_TEMPLATE_CATEGORY" val="custom"/>
  <p:tag name="KSO_WM_TEMPLATE_INDEX" val="20175908"/>
  <p:tag name="KSO_WM_TEMPLATE_MASTER_TYPE" val="1"/>
</p:tagLst>
</file>

<file path=ppt/tags/tag7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2.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3.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4.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5.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6.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Lst>
</file>

<file path=ppt/tags/tag87.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8.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9.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1.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2.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2"/>
  <p:tag name="KSO_WM_UNIT_LAYERLEVEL" val="1"/>
  <p:tag name="KSO_WM_TAG_VERSION" val="1.0"/>
  <p:tag name="KSO_WM_BEAUTIFY_FLAG" val="#wm#"/>
</p:tagLst>
</file>

<file path=ppt/tags/tag93.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4.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5.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6.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7.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8.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9.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2"/>
  <p:tag name="KSO_WM_UNIT_LAYERLEVEL" val="1"/>
  <p:tag name="KSO_WM_TAG_VERSION" val="1.0"/>
  <p:tag name="KSO_WM_BEAUTIFY_FLAG" val="#wm#"/>
</p:tagLst>
</file>

<file path=ppt/theme/theme1.xml><?xml version="1.0" encoding="utf-8"?>
<a:theme xmlns:a="http://schemas.openxmlformats.org/drawingml/2006/main" name="第一PPT模板网-WWW.1PPT.COM">
  <a:themeElements>
    <a:clrScheme name="办公室">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办公室">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98D3F5"/>
      </a:dk2>
      <a:lt2>
        <a:srgbClr val="E5F3FC"/>
      </a:lt2>
      <a:accent1>
        <a:srgbClr val="0099CC"/>
      </a:accent1>
      <a:accent2>
        <a:srgbClr val="008FC2"/>
      </a:accent2>
      <a:accent3>
        <a:srgbClr val="0084B8"/>
      </a:accent3>
      <a:accent4>
        <a:srgbClr val="007AAE"/>
      </a:accent4>
      <a:accent5>
        <a:srgbClr val="0070A3"/>
      </a:accent5>
      <a:accent6>
        <a:srgbClr val="006699"/>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TotalTime>
  <Words>1738</Words>
  <Application>Microsoft Office PowerPoint</Application>
  <PresentationFormat>全屏显示(4:3)</PresentationFormat>
  <Paragraphs>181</Paragraphs>
  <Slides>23</Slides>
  <Notes>0</Notes>
  <HiddenSlides>0</HiddenSlides>
  <MMClips>0</MMClips>
  <ScaleCrop>false</ScaleCrop>
  <HeadingPairs>
    <vt:vector size="8" baseType="variant">
      <vt:variant>
        <vt:lpstr>已用的字体</vt:lpstr>
      </vt:variant>
      <vt:variant>
        <vt:i4>4</vt:i4>
      </vt:variant>
      <vt:variant>
        <vt:lpstr>主题</vt:lpstr>
      </vt:variant>
      <vt:variant>
        <vt:i4>2</vt:i4>
      </vt:variant>
      <vt:variant>
        <vt:lpstr>嵌入 OLE 服务器</vt:lpstr>
      </vt:variant>
      <vt:variant>
        <vt:i4>1</vt:i4>
      </vt:variant>
      <vt:variant>
        <vt:lpstr>幻灯片标题</vt:lpstr>
      </vt:variant>
      <vt:variant>
        <vt:i4>23</vt:i4>
      </vt:variant>
    </vt:vector>
  </HeadingPairs>
  <TitlesOfParts>
    <vt:vector size="30" baseType="lpstr">
      <vt:lpstr>黑体</vt:lpstr>
      <vt:lpstr>微软雅黑</vt:lpstr>
      <vt:lpstr>Arial</vt:lpstr>
      <vt:lpstr>Calibri</vt:lpstr>
      <vt:lpstr>第一PPT模板网-WWW.1PPT.COM</vt:lpstr>
      <vt:lpstr>Office 主题</vt:lpstr>
      <vt:lpstr>公式</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课堂教学评价</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lastModifiedBy>雪琴 吴</cp:lastModifiedBy>
  <cp:revision>1249</cp:revision>
  <dcterms:created xsi:type="dcterms:W3CDTF">2015-12-14T01:43:00Z</dcterms:created>
  <dcterms:modified xsi:type="dcterms:W3CDTF">2025-08-10T06:38:30Z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182CC01D2AAD48409BEAC31588B225CF_13</vt:lpwstr>
  </property>
  <property fmtid="{D5CDD505-2E9C-101B-9397-08002B2CF9AE}" pid="3" name="KSOProductBuildVer">
    <vt:lpwstr>2052-12.1.0.18240</vt:lpwstr>
  </property>
</Properties>
</file>